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10" r:id="rId2"/>
    <p:sldId id="311" r:id="rId3"/>
    <p:sldId id="314" r:id="rId4"/>
    <p:sldId id="316" r:id="rId5"/>
    <p:sldId id="315" r:id="rId6"/>
    <p:sldId id="287" r:id="rId7"/>
    <p:sldId id="284" r:id="rId8"/>
    <p:sldId id="317" r:id="rId9"/>
    <p:sldId id="318" r:id="rId10"/>
    <p:sldId id="319" r:id="rId11"/>
    <p:sldId id="320" r:id="rId12"/>
    <p:sldId id="321" r:id="rId13"/>
    <p:sldId id="313" r:id="rId14"/>
    <p:sldId id="283" r:id="rId15"/>
    <p:sldId id="281" r:id="rId16"/>
    <p:sldId id="293" r:id="rId17"/>
    <p:sldId id="300" r:id="rId18"/>
    <p:sldId id="288" r:id="rId19"/>
    <p:sldId id="289" r:id="rId20"/>
    <p:sldId id="295" r:id="rId21"/>
    <p:sldId id="290" r:id="rId22"/>
    <p:sldId id="292" r:id="rId23"/>
    <p:sldId id="296" r:id="rId24"/>
    <p:sldId id="297" r:id="rId25"/>
    <p:sldId id="294" r:id="rId26"/>
    <p:sldId id="298" r:id="rId27"/>
    <p:sldId id="301" r:id="rId28"/>
    <p:sldId id="286" r:id="rId29"/>
    <p:sldId id="302" r:id="rId30"/>
    <p:sldId id="304" r:id="rId31"/>
    <p:sldId id="306" r:id="rId32"/>
    <p:sldId id="309" r:id="rId33"/>
    <p:sldId id="308" r:id="rId34"/>
    <p:sldId id="282"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46" userDrawn="1">
          <p15:clr>
            <a:srgbClr val="A4A3A4"/>
          </p15:clr>
        </p15:guide>
        <p15:guide id="4" orient="horz" pos="3974" userDrawn="1">
          <p15:clr>
            <a:srgbClr val="A4A3A4"/>
          </p15:clr>
        </p15:guide>
        <p15:guide id="5" pos="325" userDrawn="1">
          <p15:clr>
            <a:srgbClr val="A4A3A4"/>
          </p15:clr>
        </p15:guide>
        <p15:guide id="6" pos="7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A898"/>
    <a:srgbClr val="66BAAB"/>
    <a:srgbClr val="7AC0B5"/>
    <a:srgbClr val="F9F9F8"/>
    <a:srgbClr val="FFA52D"/>
    <a:srgbClr val="FF8C15"/>
    <a:srgbClr val="FE910F"/>
    <a:srgbClr val="063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83822" autoAdjust="0"/>
  </p:normalViewPr>
  <p:slideViewPr>
    <p:cSldViewPr snapToGrid="0" showGuides="1">
      <p:cViewPr varScale="1">
        <p:scale>
          <a:sx n="96" d="100"/>
          <a:sy n="96" d="100"/>
        </p:scale>
        <p:origin x="1248" y="72"/>
      </p:cViewPr>
      <p:guideLst>
        <p:guide orient="horz" pos="2160"/>
        <p:guide pos="3840"/>
        <p:guide orient="horz" pos="346"/>
        <p:guide orient="horz" pos="3974"/>
        <p:guide pos="325"/>
        <p:guide pos="73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AFF6A-1304-4EEA-A695-CA721A30DCEA}"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72432-9D98-472A-AAE6-C822958C68DF}" type="slidenum">
              <a:rPr lang="zh-CN" altLang="en-US" smtClean="0"/>
              <a:t>‹#›</a:t>
            </a:fld>
            <a:endParaRPr lang="zh-CN" altLang="en-US"/>
          </a:p>
        </p:txBody>
      </p:sp>
    </p:spTree>
    <p:extLst>
      <p:ext uri="{BB962C8B-B14F-4D97-AF65-F5344CB8AC3E}">
        <p14:creationId xmlns:p14="http://schemas.microsoft.com/office/powerpoint/2010/main" val="336595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美国联邦系统采用可强制执行的水质标准、不可强制执行的二级标准、水质标准、水质目标、指导方针和健康建议的组合，以保护人类和环境健康。可强制执行的水质标准通常遵循基于毒性的方法，而非基于健康的二级标准涉及美学</a:t>
            </a:r>
            <a:r>
              <a:rPr lang="en-US" altLang="zh-CN" dirty="0"/>
              <a:t>(</a:t>
            </a:r>
            <a:r>
              <a:rPr lang="zh-CN" altLang="en-US" dirty="0"/>
              <a:t>味觉和气味</a:t>
            </a:r>
            <a:r>
              <a:rPr lang="en-US" altLang="zh-CN" dirty="0"/>
              <a:t>)</a:t>
            </a:r>
            <a:r>
              <a:rPr lang="zh-CN" altLang="en-US" dirty="0"/>
              <a:t>、化妆品</a:t>
            </a:r>
            <a:r>
              <a:rPr lang="en-US" altLang="zh-CN" dirty="0"/>
              <a:t>(</a:t>
            </a:r>
            <a:r>
              <a:rPr lang="zh-CN" altLang="en-US" dirty="0"/>
              <a:t>颜色</a:t>
            </a:r>
            <a:r>
              <a:rPr lang="en-US" altLang="zh-CN" dirty="0"/>
              <a:t>)</a:t>
            </a:r>
            <a:r>
              <a:rPr lang="zh-CN" altLang="en-US" dirty="0"/>
              <a:t>和技术影响</a:t>
            </a:r>
            <a:r>
              <a:rPr lang="en-US" altLang="zh-CN" dirty="0"/>
              <a:t>(</a:t>
            </a:r>
            <a:r>
              <a:rPr lang="zh-CN" altLang="en-US" dirty="0"/>
              <a:t>如腐蚀电位</a:t>
            </a:r>
            <a:r>
              <a:rPr lang="en-US" altLang="zh-CN" dirty="0"/>
              <a:t>)(USEPA, 2017a)</a:t>
            </a:r>
            <a:r>
              <a:rPr lang="zh-CN" altLang="en-US" dirty="0"/>
              <a:t>。有些项目不仅要求立即保护水质，还要求对商业产品在生产前后进行毒理学评估。对于药品、农药和高产量化学品来说尤其如此</a:t>
            </a:r>
            <a:r>
              <a:rPr lang="en-US" altLang="zh-CN" dirty="0"/>
              <a:t>(Snyder, 2014)</a:t>
            </a:r>
            <a:r>
              <a:rPr lang="zh-CN" altLang="en-US" dirty="0"/>
              <a:t>。美国食品和药物管理局</a:t>
            </a:r>
            <a:r>
              <a:rPr lang="en-US" altLang="zh-CN" dirty="0"/>
              <a:t>(FDA)</a:t>
            </a:r>
            <a:r>
              <a:rPr lang="zh-CN" altLang="en-US" dirty="0"/>
              <a:t>要求美国的所有药品在批准用于人类健康治疗之前，必须经过广泛的动物试验，然后进行人体临床试验。此外，当一种药物有理由预计在水和</a:t>
            </a:r>
            <a:r>
              <a:rPr lang="en-US" altLang="zh-CN" dirty="0"/>
              <a:t>/</a:t>
            </a:r>
            <a:r>
              <a:rPr lang="zh-CN" altLang="en-US" dirty="0"/>
              <a:t>或土壤中分别以</a:t>
            </a:r>
            <a:r>
              <a:rPr lang="en-US" altLang="zh-CN" dirty="0"/>
              <a:t>1 </a:t>
            </a:r>
            <a:r>
              <a:rPr lang="en-US" altLang="zh-CN" dirty="0" err="1"/>
              <a:t>μg</a:t>
            </a:r>
            <a:r>
              <a:rPr lang="en-US" altLang="zh-CN" dirty="0"/>
              <a:t>/L</a:t>
            </a:r>
            <a:r>
              <a:rPr lang="zh-CN" altLang="en-US" dirty="0"/>
              <a:t>或</a:t>
            </a:r>
            <a:r>
              <a:rPr lang="en-US" altLang="zh-CN" dirty="0"/>
              <a:t>100 </a:t>
            </a:r>
            <a:r>
              <a:rPr lang="en-US" altLang="zh-CN" dirty="0" err="1"/>
              <a:t>μg</a:t>
            </a:r>
            <a:r>
              <a:rPr lang="en-US" altLang="zh-CN" dirty="0"/>
              <a:t>/kg</a:t>
            </a:r>
            <a:r>
              <a:rPr lang="zh-CN" altLang="en-US" dirty="0"/>
              <a:t>的浓度出现时，</a:t>
            </a:r>
            <a:r>
              <a:rPr lang="en-US" altLang="zh-CN" dirty="0"/>
              <a:t>FDA</a:t>
            </a:r>
            <a:r>
              <a:rPr lang="zh-CN" altLang="en-US" dirty="0"/>
              <a:t>要求进行生态毒理学测试</a:t>
            </a:r>
            <a:r>
              <a:rPr lang="en-US" altLang="zh-CN" dirty="0"/>
              <a:t>(FDA, 1998, Snyder</a:t>
            </a:r>
            <a:r>
              <a:rPr lang="zh-CN" altLang="en-US" dirty="0"/>
              <a:t>等人，</a:t>
            </a:r>
            <a:r>
              <a:rPr lang="en-US" altLang="zh-CN" dirty="0"/>
              <a:t>2003)</a:t>
            </a:r>
            <a:r>
              <a:rPr lang="zh-CN" altLang="en-US" dirty="0"/>
              <a:t>。联邦杀虫剂、杀真菌剂和灭鼠剂法案</a:t>
            </a:r>
            <a:r>
              <a:rPr lang="en-US" altLang="zh-CN" dirty="0"/>
              <a:t>(FIFRA)</a:t>
            </a:r>
            <a:r>
              <a:rPr lang="zh-CN" altLang="en-US" dirty="0"/>
              <a:t>对杀虫剂进行</a:t>
            </a:r>
            <a:r>
              <a:rPr lang="en-US" altLang="zh-CN" dirty="0"/>
              <a:t>(</a:t>
            </a:r>
            <a:r>
              <a:rPr lang="zh-CN" altLang="en-US" dirty="0"/>
              <a:t>部分</a:t>
            </a:r>
            <a:r>
              <a:rPr lang="en-US" altLang="zh-CN" dirty="0"/>
              <a:t>)</a:t>
            </a:r>
            <a:r>
              <a:rPr lang="zh-CN" altLang="en-US" dirty="0"/>
              <a:t>监管，该法案旨在“对杀虫剂的分配、销售和使用提供联邦控制”</a:t>
            </a:r>
            <a:r>
              <a:rPr lang="en-US" altLang="zh-CN" dirty="0"/>
              <a:t>(USEPA, 2016b)</a:t>
            </a:r>
            <a:r>
              <a:rPr lang="zh-CN" altLang="en-US" dirty="0"/>
              <a:t>，以保护人类健康和环境免受杀虫剂的不合理不利影响。所有在美国使用的农药必须在</a:t>
            </a:r>
            <a:r>
              <a:rPr lang="en-US" altLang="zh-CN" dirty="0"/>
              <a:t>USEPA</a:t>
            </a:r>
            <a:r>
              <a:rPr lang="zh-CN" altLang="en-US" dirty="0"/>
              <a:t>注册，它们的注册是针对特定用途和</a:t>
            </a:r>
            <a:r>
              <a:rPr lang="en-US" altLang="zh-CN" dirty="0"/>
              <a:t>/</a:t>
            </a:r>
            <a:r>
              <a:rPr lang="zh-CN" altLang="en-US" dirty="0"/>
              <a:t>或作物的</a:t>
            </a:r>
            <a:r>
              <a:rPr lang="en-US" altLang="zh-CN" dirty="0"/>
              <a:t>(USEPA, 2017b)</a:t>
            </a:r>
            <a:r>
              <a:rPr lang="zh-CN" altLang="en-US" dirty="0"/>
              <a:t>。制造商必须提交一份包括健康、环境和安全数据的申请。此外，</a:t>
            </a:r>
            <a:r>
              <a:rPr lang="en-US" altLang="zh-CN" dirty="0"/>
              <a:t>USEPA</a:t>
            </a:r>
            <a:r>
              <a:rPr lang="zh-CN" altLang="en-US" dirty="0"/>
              <a:t>可以分别通过</a:t>
            </a:r>
            <a:r>
              <a:rPr lang="en-US" altLang="zh-CN" dirty="0"/>
              <a:t>CWA</a:t>
            </a:r>
            <a:r>
              <a:rPr lang="zh-CN" altLang="en-US" dirty="0"/>
              <a:t>和</a:t>
            </a:r>
            <a:r>
              <a:rPr lang="en-US" altLang="zh-CN" dirty="0"/>
              <a:t>SDWA</a:t>
            </a:r>
            <a:r>
              <a:rPr lang="zh-CN" altLang="en-US" dirty="0"/>
              <a:t>来规范接收水和饮用水中允许使用的农药数量</a:t>
            </a:r>
          </a:p>
        </p:txBody>
      </p:sp>
      <p:sp>
        <p:nvSpPr>
          <p:cNvPr id="4" name="灯片编号占位符 3"/>
          <p:cNvSpPr>
            <a:spLocks noGrp="1"/>
          </p:cNvSpPr>
          <p:nvPr>
            <p:ph type="sldNum" sz="quarter" idx="5"/>
          </p:nvPr>
        </p:nvSpPr>
        <p:spPr/>
        <p:txBody>
          <a:bodyPr/>
          <a:lstStyle/>
          <a:p>
            <a:fld id="{08E72432-9D98-472A-AAE6-C822958C68DF}" type="slidenum">
              <a:rPr lang="zh-CN" altLang="en-US" smtClean="0"/>
              <a:t>7</a:t>
            </a:fld>
            <a:endParaRPr lang="zh-CN" altLang="en-US"/>
          </a:p>
        </p:txBody>
      </p:sp>
    </p:spTree>
    <p:extLst>
      <p:ext uri="{BB962C8B-B14F-4D97-AF65-F5344CB8AC3E}">
        <p14:creationId xmlns:p14="http://schemas.microsoft.com/office/powerpoint/2010/main" val="422315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E72432-9D98-472A-AAE6-C822958C68DF}" type="slidenum">
              <a:rPr lang="zh-CN" altLang="en-US" smtClean="0"/>
              <a:t>8</a:t>
            </a:fld>
            <a:endParaRPr lang="zh-CN" altLang="en-US"/>
          </a:p>
        </p:txBody>
      </p:sp>
    </p:spTree>
    <p:extLst>
      <p:ext uri="{BB962C8B-B14F-4D97-AF65-F5344CB8AC3E}">
        <p14:creationId xmlns:p14="http://schemas.microsoft.com/office/powerpoint/2010/main" val="41317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E72432-9D98-472A-AAE6-C822958C68DF}" type="slidenum">
              <a:rPr lang="zh-CN" altLang="en-US" smtClean="0"/>
              <a:t>9</a:t>
            </a:fld>
            <a:endParaRPr lang="zh-CN" altLang="en-US"/>
          </a:p>
        </p:txBody>
      </p:sp>
    </p:spTree>
    <p:extLst>
      <p:ext uri="{BB962C8B-B14F-4D97-AF65-F5344CB8AC3E}">
        <p14:creationId xmlns:p14="http://schemas.microsoft.com/office/powerpoint/2010/main" val="321577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E72432-9D98-472A-AAE6-C822958C68DF}" type="slidenum">
              <a:rPr lang="zh-CN" altLang="en-US" smtClean="0"/>
              <a:t>10</a:t>
            </a:fld>
            <a:endParaRPr lang="zh-CN" altLang="en-US"/>
          </a:p>
        </p:txBody>
      </p:sp>
    </p:spTree>
    <p:extLst>
      <p:ext uri="{BB962C8B-B14F-4D97-AF65-F5344CB8AC3E}">
        <p14:creationId xmlns:p14="http://schemas.microsoft.com/office/powerpoint/2010/main" val="650040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E72432-9D98-472A-AAE6-C822958C68DF}" type="slidenum">
              <a:rPr lang="zh-CN" altLang="en-US" smtClean="0"/>
              <a:t>11</a:t>
            </a:fld>
            <a:endParaRPr lang="zh-CN" altLang="en-US"/>
          </a:p>
        </p:txBody>
      </p:sp>
    </p:spTree>
    <p:extLst>
      <p:ext uri="{BB962C8B-B14F-4D97-AF65-F5344CB8AC3E}">
        <p14:creationId xmlns:p14="http://schemas.microsoft.com/office/powerpoint/2010/main" val="289565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E72432-9D98-472A-AAE6-C822958C68DF}" type="slidenum">
              <a:rPr lang="zh-CN" altLang="en-US" smtClean="0"/>
              <a:t>12</a:t>
            </a:fld>
            <a:endParaRPr lang="zh-CN" altLang="en-US"/>
          </a:p>
        </p:txBody>
      </p:sp>
    </p:spTree>
    <p:extLst>
      <p:ext uri="{BB962C8B-B14F-4D97-AF65-F5344CB8AC3E}">
        <p14:creationId xmlns:p14="http://schemas.microsoft.com/office/powerpoint/2010/main" val="3294902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23855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4987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6C6D15-9DF8-41AF-B373-379233124524}"/>
              </a:ext>
            </a:extLst>
          </p:cNvPr>
          <p:cNvSpPr txBox="1"/>
          <p:nvPr/>
        </p:nvSpPr>
        <p:spPr>
          <a:xfrm>
            <a:off x="515937" y="1683667"/>
            <a:ext cx="8886480" cy="1200329"/>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国内外对饮用水中</a:t>
            </a:r>
            <a:endParaRPr lang="en-US" altLang="zh-CN" sz="3600" dirty="0">
              <a:solidFill>
                <a:schemeClr val="bg1"/>
              </a:solidFill>
              <a:latin typeface="微软雅黑" panose="020B0503020204020204" pitchFamily="34" charset="-122"/>
              <a:ea typeface="微软雅黑" panose="020B0503020204020204" pitchFamily="34" charset="-122"/>
            </a:endParaRPr>
          </a:p>
          <a:p>
            <a:r>
              <a:rPr lang="zh-CN" altLang="en-US" sz="3600" dirty="0">
                <a:solidFill>
                  <a:schemeClr val="bg1"/>
                </a:solidFill>
                <a:latin typeface="微软雅黑" panose="020B0503020204020204" pitchFamily="34" charset="-122"/>
                <a:ea typeface="微软雅黑" panose="020B0503020204020204" pitchFamily="34" charset="-122"/>
              </a:rPr>
              <a:t>痕量有机污染物的管理状况</a:t>
            </a:r>
            <a:endParaRPr lang="en-US" altLang="zh-CN"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 name="图形 4">
            <a:extLst>
              <a:ext uri="{FF2B5EF4-FFF2-40B4-BE49-F238E27FC236}">
                <a16:creationId xmlns:a16="http://schemas.microsoft.com/office/drawing/2014/main" id="{1B22FCEC-4C78-4B7D-9BC8-ABC8D38806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3" y="549275"/>
            <a:ext cx="2831940" cy="520356"/>
          </a:xfrm>
          <a:prstGeom prst="rect">
            <a:avLst/>
          </a:prstGeom>
        </p:spPr>
      </p:pic>
    </p:spTree>
    <p:extLst>
      <p:ext uri="{BB962C8B-B14F-4D97-AF65-F5344CB8AC3E}">
        <p14:creationId xmlns:p14="http://schemas.microsoft.com/office/powerpoint/2010/main" val="4228061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grpSp>
        <p:nvGrpSpPr>
          <p:cNvPr id="20" name="组合 19">
            <a:extLst>
              <a:ext uri="{FF2B5EF4-FFF2-40B4-BE49-F238E27FC236}">
                <a16:creationId xmlns:a16="http://schemas.microsoft.com/office/drawing/2014/main" id="{2406BCBD-6D59-4F8F-90C2-FF8F6EE4C202}"/>
              </a:ext>
            </a:extLst>
          </p:cNvPr>
          <p:cNvGrpSpPr/>
          <p:nvPr/>
        </p:nvGrpSpPr>
        <p:grpSpPr>
          <a:xfrm>
            <a:off x="509927" y="925443"/>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框 12">
            <a:extLst>
              <a:ext uri="{FF2B5EF4-FFF2-40B4-BE49-F238E27FC236}">
                <a16:creationId xmlns:a16="http://schemas.microsoft.com/office/drawing/2014/main" id="{831DC00D-33F3-4271-8E64-73147FCB9212}"/>
              </a:ext>
            </a:extLst>
          </p:cNvPr>
          <p:cNvSpPr txBox="1"/>
          <p:nvPr/>
        </p:nvSpPr>
        <p:spPr>
          <a:xfrm>
            <a:off x="384845" y="413077"/>
            <a:ext cx="361670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饮用水管理策略</a:t>
            </a:r>
          </a:p>
        </p:txBody>
      </p:sp>
      <p:sp>
        <p:nvSpPr>
          <p:cNvPr id="3" name="文本框 2">
            <a:extLst>
              <a:ext uri="{FF2B5EF4-FFF2-40B4-BE49-F238E27FC236}">
                <a16:creationId xmlns:a16="http://schemas.microsoft.com/office/drawing/2014/main" id="{AE20CDA5-110D-46AF-A2D0-0E67FBC7C206}"/>
              </a:ext>
            </a:extLst>
          </p:cNvPr>
          <p:cNvSpPr txBox="1"/>
          <p:nvPr/>
        </p:nvSpPr>
        <p:spPr>
          <a:xfrm>
            <a:off x="384845" y="1502167"/>
            <a:ext cx="11291216" cy="4031873"/>
          </a:xfrm>
          <a:prstGeom prst="rect">
            <a:avLst/>
          </a:prstGeom>
          <a:noFill/>
        </p:spPr>
        <p:txBody>
          <a:bodyPr wrap="square" rtlCol="0">
            <a:spAutoFit/>
          </a:bodyPr>
          <a:lstStyle/>
          <a:p>
            <a:pPr indent="457200"/>
            <a:r>
              <a:rPr lang="zh-CN" altLang="en-US" sz="1600" b="1" dirty="0"/>
              <a:t>社会政治背景：</a:t>
            </a:r>
            <a:endParaRPr lang="en-US" altLang="zh-CN" sz="1600" b="1" dirty="0"/>
          </a:p>
          <a:p>
            <a:pPr indent="457200"/>
            <a:r>
              <a:rPr lang="zh-CN" altLang="en-US" sz="1600" dirty="0"/>
              <a:t>瑞士位于阿尔卑斯山，在欧洲的中心，由</a:t>
            </a:r>
            <a:r>
              <a:rPr lang="en-US" altLang="zh-CN" sz="1600" dirty="0"/>
              <a:t>26</a:t>
            </a:r>
            <a:r>
              <a:rPr lang="zh-CN" altLang="en-US" sz="1600" dirty="0"/>
              <a:t>个州组成。地理分布从低地地区到高山地区。瑞士的饮用水是通过泉水</a:t>
            </a:r>
            <a:r>
              <a:rPr lang="en-US" altLang="zh-CN" sz="1600" dirty="0"/>
              <a:t>(40%)</a:t>
            </a:r>
            <a:r>
              <a:rPr lang="zh-CN" altLang="en-US" sz="1600" dirty="0"/>
              <a:t>、地下水</a:t>
            </a:r>
            <a:r>
              <a:rPr lang="en-US" altLang="zh-CN" sz="1600" dirty="0"/>
              <a:t>(40%)</a:t>
            </a:r>
            <a:r>
              <a:rPr lang="zh-CN" altLang="en-US" sz="1600" dirty="0"/>
              <a:t>和地表水</a:t>
            </a:r>
            <a:r>
              <a:rPr lang="en-US" altLang="zh-CN" sz="1600" dirty="0"/>
              <a:t>(20%</a:t>
            </a:r>
            <a:r>
              <a:rPr lang="zh-CN" altLang="en-US" sz="1600" dirty="0"/>
              <a:t>，主要是湖泊</a:t>
            </a:r>
            <a:r>
              <a:rPr lang="en-US" altLang="zh-CN" sz="1600" dirty="0"/>
              <a:t>)</a:t>
            </a:r>
            <a:r>
              <a:rPr lang="zh-CN" altLang="en-US" sz="1600" dirty="0"/>
              <a:t>供应的。瑞士有</a:t>
            </a:r>
            <a:r>
              <a:rPr lang="en-US" altLang="zh-CN" sz="1600" dirty="0"/>
              <a:t>759</a:t>
            </a:r>
            <a:r>
              <a:rPr lang="zh-CN" altLang="en-US" sz="1600" dirty="0"/>
              <a:t>家国有废水处理厂，的废水处理规模可达</a:t>
            </a:r>
            <a:r>
              <a:rPr lang="en-US" altLang="zh-CN" sz="1600" dirty="0"/>
              <a:t>1040</a:t>
            </a:r>
            <a:r>
              <a:rPr lang="zh-CN" altLang="en-US" sz="1600" dirty="0"/>
              <a:t>万人。</a:t>
            </a:r>
            <a:endParaRPr lang="en-US" altLang="zh-CN" sz="1600" dirty="0"/>
          </a:p>
          <a:p>
            <a:pPr indent="457200"/>
            <a:endParaRPr lang="en-US" altLang="zh-CN" sz="1600" dirty="0"/>
          </a:p>
          <a:p>
            <a:pPr indent="457200"/>
            <a:r>
              <a:rPr lang="zh-CN" altLang="en-US" sz="1600" b="1" dirty="0"/>
              <a:t>环境条例的发展：</a:t>
            </a:r>
            <a:endParaRPr lang="en-US" altLang="zh-CN" sz="1600" b="1" dirty="0"/>
          </a:p>
          <a:p>
            <a:pPr indent="457200"/>
            <a:r>
              <a:rPr lang="zh-CN" altLang="en-US" sz="1600" dirty="0"/>
              <a:t>瑞士的第一个水保护法案于</a:t>
            </a:r>
            <a:r>
              <a:rPr lang="en-US" altLang="zh-CN" sz="1600" dirty="0"/>
              <a:t>1957</a:t>
            </a:r>
            <a:r>
              <a:rPr lang="zh-CN" altLang="en-US" sz="1600" dirty="0"/>
              <a:t>年生效。</a:t>
            </a:r>
            <a:r>
              <a:rPr lang="en-US" altLang="zh-CN" sz="1600" dirty="0"/>
              <a:t>1991</a:t>
            </a:r>
            <a:r>
              <a:rPr lang="zh-CN" altLang="en-US" sz="1600" dirty="0"/>
              <a:t>年订正本的目的是全面保护所有水体。最新的修正案于</a:t>
            </a:r>
            <a:r>
              <a:rPr lang="en-US" altLang="zh-CN" sz="1600" dirty="0"/>
              <a:t>2016</a:t>
            </a:r>
            <a:r>
              <a:rPr lang="zh-CN" altLang="en-US" sz="1600" dirty="0"/>
              <a:t>年</a:t>
            </a:r>
            <a:r>
              <a:rPr lang="en-US" altLang="zh-CN" sz="1600" dirty="0"/>
              <a:t>1</a:t>
            </a:r>
            <a:r>
              <a:rPr lang="zh-CN" altLang="en-US" sz="1600" dirty="0"/>
              <a:t>月通过，其中包括全球水体中痕量有机化合物最全面的管理策略之一。</a:t>
            </a:r>
            <a:endParaRPr lang="en-US" altLang="zh-CN" sz="1600" dirty="0"/>
          </a:p>
          <a:p>
            <a:pPr indent="457200"/>
            <a:endParaRPr lang="en-US" altLang="zh-CN" sz="1600" dirty="0"/>
          </a:p>
          <a:p>
            <a:pPr indent="457200"/>
            <a:r>
              <a:rPr lang="zh-CN" altLang="en-US" sz="1600" b="1" dirty="0"/>
              <a:t>管理痕量有机物（</a:t>
            </a:r>
            <a:r>
              <a:rPr lang="en-US" altLang="zh-CN" sz="1600" b="1" dirty="0" err="1"/>
              <a:t>TOrCs</a:t>
            </a:r>
            <a:r>
              <a:rPr lang="zh-CN" altLang="en-US" sz="1600" b="1" dirty="0"/>
              <a:t>）的现有手段：</a:t>
            </a:r>
          </a:p>
          <a:p>
            <a:pPr indent="457200"/>
            <a:r>
              <a:rPr lang="zh-CN" altLang="en-US" sz="1600" dirty="0"/>
              <a:t>瑞士不是欧盟成员国，因此不执行欧盟法律。在某些领域，瑞士的立法部分与欧盟标准相协调，如化学品的监管和授权，是面向欧盟</a:t>
            </a:r>
            <a:r>
              <a:rPr lang="en-US" altLang="zh-CN" sz="1600" dirty="0"/>
              <a:t>REACH</a:t>
            </a:r>
            <a:r>
              <a:rPr lang="zh-CN" altLang="en-US" sz="1600" dirty="0"/>
              <a:t>要求的。</a:t>
            </a:r>
            <a:r>
              <a:rPr lang="en-US" altLang="zh-CN" sz="1600" dirty="0"/>
              <a:t>torc</a:t>
            </a:r>
            <a:r>
              <a:rPr lang="zh-CN" altLang="en-US" sz="1600" dirty="0"/>
              <a:t>的管理策略独立于欧盟政策。瑞士水资源保护法案的</a:t>
            </a:r>
            <a:r>
              <a:rPr lang="en-US" altLang="zh-CN" sz="1600" dirty="0"/>
              <a:t>2016</a:t>
            </a:r>
            <a:r>
              <a:rPr lang="zh-CN" altLang="en-US" sz="1600" dirty="0"/>
              <a:t>年修正案根据污水处理厂的容量规定了废水中</a:t>
            </a:r>
            <a:r>
              <a:rPr lang="en-US" altLang="zh-CN" sz="1600" dirty="0"/>
              <a:t>torc</a:t>
            </a:r>
            <a:r>
              <a:rPr lang="zh-CN" altLang="en-US" sz="1600" dirty="0"/>
              <a:t>的排放限制。法案的内容适用于化合物组，如环境水体和饮用水中的农药或碳氢化合物，与欧盟的方法类似。对于饮用水，已指定了毒物学评估化合物的阈值。</a:t>
            </a:r>
            <a:endParaRPr lang="en-US" altLang="zh-CN" sz="1600" dirty="0"/>
          </a:p>
          <a:p>
            <a:pPr indent="457200"/>
            <a:r>
              <a:rPr lang="zh-CN" altLang="en-US" sz="1600" dirty="0"/>
              <a:t>此外，如果假设存在遗传毒性，未经过充分评估的已知化学结构的</a:t>
            </a:r>
            <a:r>
              <a:rPr lang="en-US" altLang="zh-CN" sz="1600" dirty="0"/>
              <a:t>torc</a:t>
            </a:r>
            <a:r>
              <a:rPr lang="zh-CN" altLang="en-US" sz="1600" dirty="0"/>
              <a:t>不应超过</a:t>
            </a:r>
            <a:r>
              <a:rPr lang="en-US" altLang="zh-CN" sz="1600" dirty="0"/>
              <a:t>0.1 </a:t>
            </a:r>
            <a:r>
              <a:rPr lang="en-US" altLang="zh-CN" sz="1600" dirty="0" err="1"/>
              <a:t>μg</a:t>
            </a:r>
            <a:r>
              <a:rPr lang="en-US" altLang="zh-CN" sz="1600" dirty="0"/>
              <a:t>/L</a:t>
            </a:r>
            <a:r>
              <a:rPr lang="zh-CN" altLang="en-US" sz="1600" dirty="0"/>
              <a:t>，对于有毒化合物</a:t>
            </a:r>
            <a:r>
              <a:rPr lang="en-US" altLang="zh-CN" sz="1600" dirty="0"/>
              <a:t>(Cramer I - III</a:t>
            </a:r>
            <a:r>
              <a:rPr lang="zh-CN" altLang="en-US" sz="1600" dirty="0"/>
              <a:t>类</a:t>
            </a:r>
            <a:r>
              <a:rPr lang="en-US" altLang="zh-CN" sz="1600" dirty="0"/>
              <a:t>)</a:t>
            </a:r>
            <a:r>
              <a:rPr lang="zh-CN" altLang="en-US" sz="1600" dirty="0"/>
              <a:t>和有机磷</a:t>
            </a:r>
            <a:r>
              <a:rPr lang="en-US" altLang="zh-CN" sz="1600" dirty="0"/>
              <a:t>(EDI, 2017)</a:t>
            </a:r>
            <a:r>
              <a:rPr lang="zh-CN" altLang="en-US" sz="1600" dirty="0"/>
              <a:t>不应超过</a:t>
            </a:r>
            <a:r>
              <a:rPr lang="en-US" altLang="zh-CN" sz="1600" dirty="0"/>
              <a:t>10 </a:t>
            </a:r>
            <a:r>
              <a:rPr lang="en-US" altLang="zh-CN" sz="1600" dirty="0" err="1"/>
              <a:t>μg</a:t>
            </a:r>
            <a:r>
              <a:rPr lang="en-US" altLang="zh-CN" sz="1600" dirty="0"/>
              <a:t>/L</a:t>
            </a:r>
            <a:r>
              <a:rPr lang="zh-CN" altLang="en-US" sz="1600" dirty="0"/>
              <a:t>。瑞士联邦农业办公室对农药进行监管，该办公室提供对人类和</a:t>
            </a:r>
            <a:r>
              <a:rPr lang="en-US" altLang="zh-CN" sz="1600" dirty="0"/>
              <a:t>/</a:t>
            </a:r>
            <a:r>
              <a:rPr lang="zh-CN" altLang="en-US" sz="1600" dirty="0"/>
              <a:t>或环境健康风险的评估。</a:t>
            </a:r>
          </a:p>
        </p:txBody>
      </p:sp>
      <p:sp>
        <p:nvSpPr>
          <p:cNvPr id="14" name="文本框 13">
            <a:extLst>
              <a:ext uri="{FF2B5EF4-FFF2-40B4-BE49-F238E27FC236}">
                <a16:creationId xmlns:a16="http://schemas.microsoft.com/office/drawing/2014/main" id="{0FD63B2F-E6D9-48F1-B832-FF8EFF4F8136}"/>
              </a:ext>
            </a:extLst>
          </p:cNvPr>
          <p:cNvSpPr txBox="1"/>
          <p:nvPr/>
        </p:nvSpPr>
        <p:spPr>
          <a:xfrm>
            <a:off x="5243650" y="5675744"/>
            <a:ext cx="6583331" cy="461665"/>
          </a:xfrm>
          <a:prstGeom prst="rect">
            <a:avLst/>
          </a:prstGeom>
          <a:noFill/>
        </p:spPr>
        <p:txBody>
          <a:bodyPr wrap="square">
            <a:spAutoFit/>
          </a:bodyPr>
          <a:lstStyle/>
          <a:p>
            <a:r>
              <a:rPr lang="en-US" altLang="zh-CN" sz="1200" dirty="0"/>
              <a:t>Bieber S ,  Snyder S A ,  </a:t>
            </a:r>
            <a:r>
              <a:rPr lang="en-US" altLang="zh-CN" sz="1200" dirty="0" err="1"/>
              <a:t>Dagnino</a:t>
            </a:r>
            <a:r>
              <a:rPr lang="en-US" altLang="zh-CN" sz="1200" dirty="0"/>
              <a:t> S , et al. Management strategies for trace organic chemicals in water - A review of international approaches[J]. Chemosphere, 2018, 195(MAR.):410-426.</a:t>
            </a:r>
            <a:endParaRPr lang="zh-CN" altLang="en-US" sz="1200" dirty="0"/>
          </a:p>
        </p:txBody>
      </p:sp>
      <p:sp>
        <p:nvSpPr>
          <p:cNvPr id="15" name="文本框 14">
            <a:extLst>
              <a:ext uri="{FF2B5EF4-FFF2-40B4-BE49-F238E27FC236}">
                <a16:creationId xmlns:a16="http://schemas.microsoft.com/office/drawing/2014/main" id="{2377C988-8066-4E0F-8B83-9E9B3435BC3B}"/>
              </a:ext>
            </a:extLst>
          </p:cNvPr>
          <p:cNvSpPr txBox="1"/>
          <p:nvPr/>
        </p:nvSpPr>
        <p:spPr>
          <a:xfrm>
            <a:off x="1493667" y="857256"/>
            <a:ext cx="1666782" cy="461665"/>
          </a:xfrm>
          <a:prstGeom prst="rect">
            <a:avLst/>
          </a:prstGeom>
          <a:noFill/>
        </p:spPr>
        <p:txBody>
          <a:bodyPr wrap="square">
            <a:spAutoFit/>
          </a:bodyPr>
          <a:lstStyle/>
          <a:p>
            <a:pPr indent="457200"/>
            <a:r>
              <a:rPr lang="zh-CN" altLang="en-US" sz="2400" b="1" dirty="0">
                <a:solidFill>
                  <a:schemeClr val="accent2"/>
                </a:solidFill>
              </a:rPr>
              <a:t>瑞士</a:t>
            </a:r>
            <a:endParaRPr lang="en-US" altLang="zh-CN" sz="2400" b="1" dirty="0">
              <a:solidFill>
                <a:schemeClr val="accent2"/>
              </a:solidFill>
            </a:endParaRPr>
          </a:p>
        </p:txBody>
      </p:sp>
    </p:spTree>
    <p:extLst>
      <p:ext uri="{BB962C8B-B14F-4D97-AF65-F5344CB8AC3E}">
        <p14:creationId xmlns:p14="http://schemas.microsoft.com/office/powerpoint/2010/main" val="415755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grpSp>
        <p:nvGrpSpPr>
          <p:cNvPr id="20" name="组合 19">
            <a:extLst>
              <a:ext uri="{FF2B5EF4-FFF2-40B4-BE49-F238E27FC236}">
                <a16:creationId xmlns:a16="http://schemas.microsoft.com/office/drawing/2014/main" id="{2406BCBD-6D59-4F8F-90C2-FF8F6EE4C202}"/>
              </a:ext>
            </a:extLst>
          </p:cNvPr>
          <p:cNvGrpSpPr/>
          <p:nvPr/>
        </p:nvGrpSpPr>
        <p:grpSpPr>
          <a:xfrm>
            <a:off x="509927" y="925443"/>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框 12">
            <a:extLst>
              <a:ext uri="{FF2B5EF4-FFF2-40B4-BE49-F238E27FC236}">
                <a16:creationId xmlns:a16="http://schemas.microsoft.com/office/drawing/2014/main" id="{831DC00D-33F3-4271-8E64-73147FCB9212}"/>
              </a:ext>
            </a:extLst>
          </p:cNvPr>
          <p:cNvSpPr txBox="1"/>
          <p:nvPr/>
        </p:nvSpPr>
        <p:spPr>
          <a:xfrm>
            <a:off x="384845" y="413077"/>
            <a:ext cx="361670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饮用水管理策略</a:t>
            </a:r>
          </a:p>
        </p:txBody>
      </p:sp>
      <p:sp>
        <p:nvSpPr>
          <p:cNvPr id="3" name="文本框 2">
            <a:extLst>
              <a:ext uri="{FF2B5EF4-FFF2-40B4-BE49-F238E27FC236}">
                <a16:creationId xmlns:a16="http://schemas.microsoft.com/office/drawing/2014/main" id="{AE20CDA5-110D-46AF-A2D0-0E67FBC7C206}"/>
              </a:ext>
            </a:extLst>
          </p:cNvPr>
          <p:cNvSpPr txBox="1"/>
          <p:nvPr/>
        </p:nvSpPr>
        <p:spPr>
          <a:xfrm>
            <a:off x="384845" y="1502167"/>
            <a:ext cx="11291216" cy="3785652"/>
          </a:xfrm>
          <a:prstGeom prst="rect">
            <a:avLst/>
          </a:prstGeom>
          <a:noFill/>
        </p:spPr>
        <p:txBody>
          <a:bodyPr wrap="square" rtlCol="0">
            <a:spAutoFit/>
          </a:bodyPr>
          <a:lstStyle/>
          <a:p>
            <a:pPr indent="457200"/>
            <a:r>
              <a:rPr lang="zh-CN" altLang="en-US" sz="1600" b="1" dirty="0"/>
              <a:t>社会政治背景：</a:t>
            </a:r>
            <a:endParaRPr lang="en-US" altLang="zh-CN" sz="1600" b="1" dirty="0"/>
          </a:p>
          <a:p>
            <a:pPr indent="457200"/>
            <a:r>
              <a:rPr lang="zh-CN" altLang="en-US" sz="1600" dirty="0"/>
              <a:t>澳大利亚由澳大利亚大陆、塔斯马尼亚岛和几个岛屿组成，这些岛屿由八个联邦州和领地组成。人口集中在沿海地区，而澳大利亚大陆的中部人口稀少。饮用水由</a:t>
            </a:r>
            <a:r>
              <a:rPr lang="en-US" altLang="zh-CN" sz="1600" dirty="0"/>
              <a:t>80</a:t>
            </a:r>
            <a:r>
              <a:rPr lang="zh-CN" altLang="en-US" sz="1600" dirty="0"/>
              <a:t>多个水处理厂从地下水和地表水中提取，但在一些地方也使用海水淡化。</a:t>
            </a:r>
            <a:endParaRPr lang="en-US" altLang="zh-CN" sz="1600" dirty="0"/>
          </a:p>
          <a:p>
            <a:pPr indent="457200"/>
            <a:endParaRPr lang="en-US" altLang="zh-CN" sz="1600" dirty="0"/>
          </a:p>
          <a:p>
            <a:pPr indent="457200"/>
            <a:r>
              <a:rPr lang="zh-CN" altLang="en-US" sz="1600" b="1" dirty="0"/>
              <a:t>环境条例的发展：</a:t>
            </a:r>
            <a:endParaRPr lang="en-US" altLang="zh-CN" sz="1600" b="1" dirty="0"/>
          </a:p>
          <a:p>
            <a:pPr indent="457200"/>
            <a:r>
              <a:rPr lang="zh-CN" altLang="en-US" sz="1600" dirty="0"/>
              <a:t>澳大利亚淡水和海水水质指南于</a:t>
            </a:r>
            <a:r>
              <a:rPr lang="en-US" altLang="zh-CN" sz="1600" dirty="0"/>
              <a:t>1992</a:t>
            </a:r>
            <a:r>
              <a:rPr lang="zh-CN" altLang="en-US" sz="1600" dirty="0"/>
              <a:t>年发布。该指引旨在为环境水质的管理提供广泛的</a:t>
            </a:r>
            <a:r>
              <a:rPr lang="en-US" altLang="zh-CN" sz="1600" dirty="0"/>
              <a:t>(</a:t>
            </a:r>
            <a:r>
              <a:rPr lang="zh-CN" altLang="en-US" sz="1600" dirty="0"/>
              <a:t>不可强制执行的</a:t>
            </a:r>
            <a:r>
              <a:rPr lang="en-US" altLang="zh-CN" sz="1600" dirty="0"/>
              <a:t>)</a:t>
            </a:r>
            <a:r>
              <a:rPr lang="zh-CN" altLang="en-US" sz="1600" dirty="0"/>
              <a:t>工具。在过去的几年里，澳大利亚的许多地区都受到极端天气现象的挑战，如广泛的干旱或极端的洪水。</a:t>
            </a:r>
            <a:r>
              <a:rPr lang="en-US" altLang="zh-CN" sz="1600" dirty="0"/>
              <a:t>2001</a:t>
            </a:r>
            <a:r>
              <a:rPr lang="zh-CN" altLang="en-US" sz="1600" dirty="0"/>
              <a:t>年至</a:t>
            </a:r>
            <a:r>
              <a:rPr lang="en-US" altLang="zh-CN" sz="1600" dirty="0"/>
              <a:t>2009</a:t>
            </a:r>
            <a:r>
              <a:rPr lang="zh-CN" altLang="en-US" sz="1600" dirty="0"/>
              <a:t>年的千年干旱导致供水严重短缺。因此，当地受损水源的再利用被认为是减少饮用水供应压力的可行替代方案。这促进了澳大利亚水循环指南的制定，解决了非饮用水的再利用应用和饮用水供应的增加。目前，澳大利亚饮用水指南</a:t>
            </a:r>
            <a:r>
              <a:rPr lang="en-US" altLang="zh-CN" sz="1600" dirty="0"/>
              <a:t>(ADWG)</a:t>
            </a:r>
            <a:r>
              <a:rPr lang="zh-CN" altLang="en-US" sz="1600" dirty="0"/>
              <a:t>已为保护人类健康确定了</a:t>
            </a:r>
            <a:r>
              <a:rPr lang="en-US" altLang="zh-CN" sz="1600" dirty="0" err="1"/>
              <a:t>TOrC</a:t>
            </a:r>
            <a:r>
              <a:rPr lang="zh-CN" altLang="en-US" sz="1600" dirty="0"/>
              <a:t>和病原体的措施。</a:t>
            </a:r>
            <a:endParaRPr lang="en-US" altLang="zh-CN" sz="1600" dirty="0"/>
          </a:p>
          <a:p>
            <a:pPr indent="457200"/>
            <a:endParaRPr lang="en-US" altLang="zh-CN" sz="1600" dirty="0"/>
          </a:p>
          <a:p>
            <a:pPr indent="457200"/>
            <a:r>
              <a:rPr lang="zh-CN" altLang="en-US" sz="1600" b="1" dirty="0"/>
              <a:t>管理痕量有机物（</a:t>
            </a:r>
            <a:r>
              <a:rPr lang="en-US" altLang="zh-CN" sz="1600" b="1" dirty="0" err="1"/>
              <a:t>TOrCs</a:t>
            </a:r>
            <a:r>
              <a:rPr lang="zh-CN" altLang="en-US" sz="1600" b="1" dirty="0"/>
              <a:t>）的现有手段：</a:t>
            </a:r>
          </a:p>
          <a:p>
            <a:pPr indent="457200"/>
            <a:r>
              <a:rPr lang="zh-CN" altLang="en-US" sz="1600" dirty="0"/>
              <a:t>澳大利亚的饮用水质量管理战略代表了一个三阶段的风险管理框架。饮用水指南的主要目的是防止病原体造成的健康风险。该准则考虑到诸如消毒副产物</a:t>
            </a:r>
            <a:r>
              <a:rPr lang="en-US" altLang="zh-CN" sz="1600" dirty="0"/>
              <a:t>(DBPs)</a:t>
            </a:r>
            <a:r>
              <a:rPr lang="zh-CN" altLang="en-US" sz="1600" dirty="0"/>
              <a:t>、农药、药品和内分泌干扰化合物</a:t>
            </a:r>
            <a:r>
              <a:rPr lang="en-US" altLang="zh-CN" sz="1600" dirty="0"/>
              <a:t>(EDCs)</a:t>
            </a:r>
            <a:r>
              <a:rPr lang="zh-CN" altLang="en-US" sz="1600" dirty="0"/>
              <a:t>等</a:t>
            </a:r>
            <a:r>
              <a:rPr lang="en-US" altLang="zh-CN" sz="1600" dirty="0"/>
              <a:t>torc</a:t>
            </a:r>
            <a:r>
              <a:rPr lang="zh-CN" altLang="en-US" sz="1600" dirty="0"/>
              <a:t>类。指南建议实施降低饮用水中</a:t>
            </a:r>
            <a:r>
              <a:rPr lang="en-US" altLang="zh-CN" sz="1600" dirty="0"/>
              <a:t>DBP</a:t>
            </a:r>
            <a:r>
              <a:rPr lang="zh-CN" altLang="en-US" sz="1600" dirty="0"/>
              <a:t>浓度的措施，但不应降低消毒效率。</a:t>
            </a:r>
          </a:p>
        </p:txBody>
      </p:sp>
      <p:sp>
        <p:nvSpPr>
          <p:cNvPr id="14" name="文本框 13">
            <a:extLst>
              <a:ext uri="{FF2B5EF4-FFF2-40B4-BE49-F238E27FC236}">
                <a16:creationId xmlns:a16="http://schemas.microsoft.com/office/drawing/2014/main" id="{0FD63B2F-E6D9-48F1-B832-FF8EFF4F8136}"/>
              </a:ext>
            </a:extLst>
          </p:cNvPr>
          <p:cNvSpPr txBox="1"/>
          <p:nvPr/>
        </p:nvSpPr>
        <p:spPr>
          <a:xfrm>
            <a:off x="5243650" y="5675744"/>
            <a:ext cx="6583331" cy="461665"/>
          </a:xfrm>
          <a:prstGeom prst="rect">
            <a:avLst/>
          </a:prstGeom>
          <a:noFill/>
        </p:spPr>
        <p:txBody>
          <a:bodyPr wrap="square">
            <a:spAutoFit/>
          </a:bodyPr>
          <a:lstStyle/>
          <a:p>
            <a:r>
              <a:rPr lang="en-US" altLang="zh-CN" sz="1200" dirty="0"/>
              <a:t>Bieber S ,  Snyder S A ,  </a:t>
            </a:r>
            <a:r>
              <a:rPr lang="en-US" altLang="zh-CN" sz="1200" dirty="0" err="1"/>
              <a:t>Dagnino</a:t>
            </a:r>
            <a:r>
              <a:rPr lang="en-US" altLang="zh-CN" sz="1200" dirty="0"/>
              <a:t> S , et al. Management strategies for trace organic chemicals in water - A review of international approaches[J]. Chemosphere, 2018, 195(MAR.):410-426.</a:t>
            </a:r>
            <a:endParaRPr lang="zh-CN" altLang="en-US" sz="1200" dirty="0"/>
          </a:p>
        </p:txBody>
      </p:sp>
      <p:sp>
        <p:nvSpPr>
          <p:cNvPr id="15" name="文本框 14">
            <a:extLst>
              <a:ext uri="{FF2B5EF4-FFF2-40B4-BE49-F238E27FC236}">
                <a16:creationId xmlns:a16="http://schemas.microsoft.com/office/drawing/2014/main" id="{2377C988-8066-4E0F-8B83-9E9B3435BC3B}"/>
              </a:ext>
            </a:extLst>
          </p:cNvPr>
          <p:cNvSpPr txBox="1"/>
          <p:nvPr/>
        </p:nvSpPr>
        <p:spPr>
          <a:xfrm>
            <a:off x="1493667" y="857256"/>
            <a:ext cx="2034724" cy="461665"/>
          </a:xfrm>
          <a:prstGeom prst="rect">
            <a:avLst/>
          </a:prstGeom>
          <a:noFill/>
        </p:spPr>
        <p:txBody>
          <a:bodyPr wrap="square">
            <a:spAutoFit/>
          </a:bodyPr>
          <a:lstStyle/>
          <a:p>
            <a:pPr indent="457200"/>
            <a:r>
              <a:rPr lang="zh-CN" altLang="en-US" sz="2400" b="1" dirty="0">
                <a:solidFill>
                  <a:schemeClr val="accent2"/>
                </a:solidFill>
              </a:rPr>
              <a:t>澳大利亚</a:t>
            </a:r>
            <a:endParaRPr lang="en-US" altLang="zh-CN" sz="2400" b="1" dirty="0">
              <a:solidFill>
                <a:schemeClr val="accent2"/>
              </a:solidFill>
            </a:endParaRPr>
          </a:p>
        </p:txBody>
      </p:sp>
    </p:spTree>
    <p:extLst>
      <p:ext uri="{BB962C8B-B14F-4D97-AF65-F5344CB8AC3E}">
        <p14:creationId xmlns:p14="http://schemas.microsoft.com/office/powerpoint/2010/main" val="353564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grpSp>
        <p:nvGrpSpPr>
          <p:cNvPr id="20" name="组合 19">
            <a:extLst>
              <a:ext uri="{FF2B5EF4-FFF2-40B4-BE49-F238E27FC236}">
                <a16:creationId xmlns:a16="http://schemas.microsoft.com/office/drawing/2014/main" id="{2406BCBD-6D59-4F8F-90C2-FF8F6EE4C202}"/>
              </a:ext>
            </a:extLst>
          </p:cNvPr>
          <p:cNvGrpSpPr/>
          <p:nvPr/>
        </p:nvGrpSpPr>
        <p:grpSpPr>
          <a:xfrm>
            <a:off x="509927" y="925443"/>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框 12">
            <a:extLst>
              <a:ext uri="{FF2B5EF4-FFF2-40B4-BE49-F238E27FC236}">
                <a16:creationId xmlns:a16="http://schemas.microsoft.com/office/drawing/2014/main" id="{831DC00D-33F3-4271-8E64-73147FCB9212}"/>
              </a:ext>
            </a:extLst>
          </p:cNvPr>
          <p:cNvSpPr txBox="1"/>
          <p:nvPr/>
        </p:nvSpPr>
        <p:spPr>
          <a:xfrm>
            <a:off x="384845" y="413077"/>
            <a:ext cx="361670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饮用水管理策略</a:t>
            </a:r>
          </a:p>
        </p:txBody>
      </p:sp>
      <p:sp>
        <p:nvSpPr>
          <p:cNvPr id="3" name="文本框 2">
            <a:extLst>
              <a:ext uri="{FF2B5EF4-FFF2-40B4-BE49-F238E27FC236}">
                <a16:creationId xmlns:a16="http://schemas.microsoft.com/office/drawing/2014/main" id="{AE20CDA5-110D-46AF-A2D0-0E67FBC7C206}"/>
              </a:ext>
            </a:extLst>
          </p:cNvPr>
          <p:cNvSpPr txBox="1"/>
          <p:nvPr/>
        </p:nvSpPr>
        <p:spPr>
          <a:xfrm>
            <a:off x="384845" y="1502167"/>
            <a:ext cx="11291216" cy="3785652"/>
          </a:xfrm>
          <a:prstGeom prst="rect">
            <a:avLst/>
          </a:prstGeom>
          <a:noFill/>
        </p:spPr>
        <p:txBody>
          <a:bodyPr wrap="square" rtlCol="0">
            <a:spAutoFit/>
          </a:bodyPr>
          <a:lstStyle/>
          <a:p>
            <a:pPr indent="457200"/>
            <a:r>
              <a:rPr lang="zh-CN" altLang="en-US" sz="1600" b="1" dirty="0"/>
              <a:t>社会政治背景：</a:t>
            </a:r>
            <a:endParaRPr lang="en-US" altLang="zh-CN" sz="1600" b="1" dirty="0"/>
          </a:p>
          <a:p>
            <a:pPr indent="457200"/>
            <a:r>
              <a:rPr lang="zh-CN" altLang="en-US" sz="1600" dirty="0"/>
              <a:t>澳大利亚由澳大利亚大陆、塔斯马尼亚岛和几个岛屿组成，这些岛屿由八个联邦州和领地组成。人口集中在沿海地区，而澳大利亚大陆的中部人口稀少。饮用水由</a:t>
            </a:r>
            <a:r>
              <a:rPr lang="en-US" altLang="zh-CN" sz="1600" dirty="0"/>
              <a:t>80</a:t>
            </a:r>
            <a:r>
              <a:rPr lang="zh-CN" altLang="en-US" sz="1600" dirty="0"/>
              <a:t>多个水处理厂从地下水和地表水中提取，但在一些地方也使用海水淡化。</a:t>
            </a:r>
            <a:endParaRPr lang="en-US" altLang="zh-CN" sz="1600" dirty="0"/>
          </a:p>
          <a:p>
            <a:pPr indent="457200"/>
            <a:endParaRPr lang="en-US" altLang="zh-CN" sz="1600" dirty="0"/>
          </a:p>
          <a:p>
            <a:pPr indent="457200"/>
            <a:r>
              <a:rPr lang="zh-CN" altLang="en-US" sz="1600" b="1" dirty="0"/>
              <a:t>环境条例的发展：</a:t>
            </a:r>
            <a:endParaRPr lang="en-US" altLang="zh-CN" sz="1600" b="1" dirty="0"/>
          </a:p>
          <a:p>
            <a:pPr indent="457200"/>
            <a:r>
              <a:rPr lang="zh-CN" altLang="en-US" sz="1600" dirty="0"/>
              <a:t>澳大利亚淡水和海水水质指南于</a:t>
            </a:r>
            <a:r>
              <a:rPr lang="en-US" altLang="zh-CN" sz="1600" dirty="0"/>
              <a:t>1992</a:t>
            </a:r>
            <a:r>
              <a:rPr lang="zh-CN" altLang="en-US" sz="1600" dirty="0"/>
              <a:t>年发布。该指引旨在为环境水质的管理提供广泛的</a:t>
            </a:r>
            <a:r>
              <a:rPr lang="en-US" altLang="zh-CN" sz="1600" dirty="0"/>
              <a:t>(</a:t>
            </a:r>
            <a:r>
              <a:rPr lang="zh-CN" altLang="en-US" sz="1600" dirty="0"/>
              <a:t>不可强制执行的</a:t>
            </a:r>
            <a:r>
              <a:rPr lang="en-US" altLang="zh-CN" sz="1600" dirty="0"/>
              <a:t>)</a:t>
            </a:r>
            <a:r>
              <a:rPr lang="zh-CN" altLang="en-US" sz="1600" dirty="0"/>
              <a:t>工具。在过去的几年里，澳大利亚的许多地区都受到极端天气现象的挑战，如广泛的干旱或极端的洪水。</a:t>
            </a:r>
            <a:r>
              <a:rPr lang="en-US" altLang="zh-CN" sz="1600" dirty="0"/>
              <a:t>2001</a:t>
            </a:r>
            <a:r>
              <a:rPr lang="zh-CN" altLang="en-US" sz="1600" dirty="0"/>
              <a:t>年至</a:t>
            </a:r>
            <a:r>
              <a:rPr lang="en-US" altLang="zh-CN" sz="1600" dirty="0"/>
              <a:t>2009</a:t>
            </a:r>
            <a:r>
              <a:rPr lang="zh-CN" altLang="en-US" sz="1600" dirty="0"/>
              <a:t>年的千年干旱导致供水严重短缺。因此，当地受损水源的再利用被认为是减少饮用水供应压力的可行替代方案。这促进了澳大利亚水循环指南的制定，解决了非饮用水的再利用应用和饮用水供应的增加。目前，澳大利亚饮用水指南</a:t>
            </a:r>
            <a:r>
              <a:rPr lang="en-US" altLang="zh-CN" sz="1600" dirty="0"/>
              <a:t>(ADWG)</a:t>
            </a:r>
            <a:r>
              <a:rPr lang="zh-CN" altLang="en-US" sz="1600" dirty="0"/>
              <a:t>已为保护人类健康确定了</a:t>
            </a:r>
            <a:r>
              <a:rPr lang="en-US" altLang="zh-CN" sz="1600" dirty="0" err="1"/>
              <a:t>TOrC</a:t>
            </a:r>
            <a:r>
              <a:rPr lang="zh-CN" altLang="en-US" sz="1600" dirty="0"/>
              <a:t>和病原体的措施。</a:t>
            </a:r>
            <a:endParaRPr lang="en-US" altLang="zh-CN" sz="1600" dirty="0"/>
          </a:p>
          <a:p>
            <a:pPr indent="457200"/>
            <a:endParaRPr lang="en-US" altLang="zh-CN" sz="1600" dirty="0"/>
          </a:p>
          <a:p>
            <a:pPr indent="457200"/>
            <a:r>
              <a:rPr lang="zh-CN" altLang="en-US" sz="1600" b="1" dirty="0"/>
              <a:t>管理痕量有机物（</a:t>
            </a:r>
            <a:r>
              <a:rPr lang="en-US" altLang="zh-CN" sz="1600" b="1" dirty="0" err="1"/>
              <a:t>TOrCs</a:t>
            </a:r>
            <a:r>
              <a:rPr lang="zh-CN" altLang="en-US" sz="1600" b="1" dirty="0"/>
              <a:t>）的现有手段：</a:t>
            </a:r>
          </a:p>
          <a:p>
            <a:pPr indent="457200"/>
            <a:r>
              <a:rPr lang="zh-CN" altLang="en-US" sz="1600" dirty="0"/>
              <a:t>澳大利亚的饮用水质量管理战略代表了一个三阶段的风险管理框架。饮用水指南的主要目的是防止病原体造成的健康风险。该准则考虑到诸如消毒副产物</a:t>
            </a:r>
            <a:r>
              <a:rPr lang="en-US" altLang="zh-CN" sz="1600" dirty="0"/>
              <a:t>(DBPs)</a:t>
            </a:r>
            <a:r>
              <a:rPr lang="zh-CN" altLang="en-US" sz="1600" dirty="0"/>
              <a:t>、农药、药品和内分泌干扰化合物</a:t>
            </a:r>
            <a:r>
              <a:rPr lang="en-US" altLang="zh-CN" sz="1600" dirty="0"/>
              <a:t>(EDCs)</a:t>
            </a:r>
            <a:r>
              <a:rPr lang="zh-CN" altLang="en-US" sz="1600" dirty="0"/>
              <a:t>等</a:t>
            </a:r>
            <a:r>
              <a:rPr lang="en-US" altLang="zh-CN" sz="1600" dirty="0"/>
              <a:t>torc</a:t>
            </a:r>
            <a:r>
              <a:rPr lang="zh-CN" altLang="en-US" sz="1600" dirty="0"/>
              <a:t>类。指南建议实施降低饮用水中</a:t>
            </a:r>
            <a:r>
              <a:rPr lang="en-US" altLang="zh-CN" sz="1600" dirty="0"/>
              <a:t>DBP</a:t>
            </a:r>
            <a:r>
              <a:rPr lang="zh-CN" altLang="en-US" sz="1600" dirty="0"/>
              <a:t>浓度的措施，但不应降低消毒效率。</a:t>
            </a:r>
          </a:p>
        </p:txBody>
      </p:sp>
      <p:sp>
        <p:nvSpPr>
          <p:cNvPr id="14" name="文本框 13">
            <a:extLst>
              <a:ext uri="{FF2B5EF4-FFF2-40B4-BE49-F238E27FC236}">
                <a16:creationId xmlns:a16="http://schemas.microsoft.com/office/drawing/2014/main" id="{0FD63B2F-E6D9-48F1-B832-FF8EFF4F8136}"/>
              </a:ext>
            </a:extLst>
          </p:cNvPr>
          <p:cNvSpPr txBox="1"/>
          <p:nvPr/>
        </p:nvSpPr>
        <p:spPr>
          <a:xfrm>
            <a:off x="5243650" y="5675744"/>
            <a:ext cx="6583331" cy="461665"/>
          </a:xfrm>
          <a:prstGeom prst="rect">
            <a:avLst/>
          </a:prstGeom>
          <a:noFill/>
        </p:spPr>
        <p:txBody>
          <a:bodyPr wrap="square">
            <a:spAutoFit/>
          </a:bodyPr>
          <a:lstStyle/>
          <a:p>
            <a:r>
              <a:rPr lang="en-US" altLang="zh-CN" sz="1200" dirty="0"/>
              <a:t>Bieber S ,  Snyder S A ,  </a:t>
            </a:r>
            <a:r>
              <a:rPr lang="en-US" altLang="zh-CN" sz="1200" dirty="0" err="1"/>
              <a:t>Dagnino</a:t>
            </a:r>
            <a:r>
              <a:rPr lang="en-US" altLang="zh-CN" sz="1200" dirty="0"/>
              <a:t> S , et al. Management strategies for trace organic chemicals in water - A review of international approaches[J]. Chemosphere, 2018, 195(MAR.):410-426.</a:t>
            </a:r>
            <a:endParaRPr lang="zh-CN" altLang="en-US" sz="1200" dirty="0"/>
          </a:p>
        </p:txBody>
      </p:sp>
      <p:sp>
        <p:nvSpPr>
          <p:cNvPr id="15" name="文本框 14">
            <a:extLst>
              <a:ext uri="{FF2B5EF4-FFF2-40B4-BE49-F238E27FC236}">
                <a16:creationId xmlns:a16="http://schemas.microsoft.com/office/drawing/2014/main" id="{2377C988-8066-4E0F-8B83-9E9B3435BC3B}"/>
              </a:ext>
            </a:extLst>
          </p:cNvPr>
          <p:cNvSpPr txBox="1"/>
          <p:nvPr/>
        </p:nvSpPr>
        <p:spPr>
          <a:xfrm>
            <a:off x="1493667" y="857256"/>
            <a:ext cx="2034724" cy="461665"/>
          </a:xfrm>
          <a:prstGeom prst="rect">
            <a:avLst/>
          </a:prstGeom>
          <a:noFill/>
        </p:spPr>
        <p:txBody>
          <a:bodyPr wrap="square">
            <a:spAutoFit/>
          </a:bodyPr>
          <a:lstStyle/>
          <a:p>
            <a:pPr indent="457200"/>
            <a:r>
              <a:rPr lang="zh-CN" altLang="en-US" sz="2400" b="1" dirty="0">
                <a:solidFill>
                  <a:schemeClr val="accent2"/>
                </a:solidFill>
              </a:rPr>
              <a:t>澳大利亚</a:t>
            </a:r>
            <a:endParaRPr lang="en-US" altLang="zh-CN" sz="2400" b="1" dirty="0">
              <a:solidFill>
                <a:schemeClr val="accent2"/>
              </a:solidFill>
            </a:endParaRPr>
          </a:p>
        </p:txBody>
      </p:sp>
    </p:spTree>
    <p:extLst>
      <p:ext uri="{BB962C8B-B14F-4D97-AF65-F5344CB8AC3E}">
        <p14:creationId xmlns:p14="http://schemas.microsoft.com/office/powerpoint/2010/main" val="41779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75469A3-B26D-4E5C-B9A0-A05F8F3A064F}"/>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12" name="椭圆 11">
            <a:extLst>
              <a:ext uri="{FF2B5EF4-FFF2-40B4-BE49-F238E27FC236}">
                <a16:creationId xmlns:a16="http://schemas.microsoft.com/office/drawing/2014/main" id="{FA1EBAAB-D085-4D9B-94D4-87A6E14A0305}"/>
              </a:ext>
            </a:extLst>
          </p:cNvPr>
          <p:cNvSpPr/>
          <p:nvPr/>
        </p:nvSpPr>
        <p:spPr>
          <a:xfrm>
            <a:off x="3682226" y="2541930"/>
            <a:ext cx="2499360" cy="2499360"/>
          </a:xfrm>
          <a:prstGeom prst="ellips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a:extLst>
              <a:ext uri="{FF2B5EF4-FFF2-40B4-BE49-F238E27FC236}">
                <a16:creationId xmlns:a16="http://schemas.microsoft.com/office/drawing/2014/main" id="{5F6D13B0-7666-4792-BA9F-2F94E2854A6B}"/>
              </a:ext>
            </a:extLst>
          </p:cNvPr>
          <p:cNvSpPr txBox="1"/>
          <p:nvPr/>
        </p:nvSpPr>
        <p:spPr>
          <a:xfrm>
            <a:off x="3505200" y="910248"/>
            <a:ext cx="5181600" cy="707886"/>
          </a:xfrm>
          <a:prstGeom prst="rect">
            <a:avLst/>
          </a:prstGeom>
          <a:noFill/>
        </p:spPr>
        <p:txBody>
          <a:bodyPr wrap="square" rtlCol="0">
            <a:spAutoFit/>
          </a:bodyPr>
          <a:lstStyle/>
          <a:p>
            <a:pPr algn="ctr"/>
            <a:r>
              <a:rPr lang="en-US" altLang="zh-CN" sz="4000" dirty="0">
                <a:solidFill>
                  <a:srgbClr val="06383C"/>
                </a:solidFill>
                <a:latin typeface="Arial Black" panose="020B0A04020102020204" pitchFamily="34" charset="0"/>
              </a:rPr>
              <a:t>CATALOGUE</a:t>
            </a:r>
          </a:p>
        </p:txBody>
      </p:sp>
      <p:sp>
        <p:nvSpPr>
          <p:cNvPr id="55" name="任意多边形: 形状 54">
            <a:extLst>
              <a:ext uri="{FF2B5EF4-FFF2-40B4-BE49-F238E27FC236}">
                <a16:creationId xmlns:a16="http://schemas.microsoft.com/office/drawing/2014/main" id="{E7AD4F05-9545-4935-AFEA-216A93555DAD}"/>
              </a:ext>
            </a:extLst>
          </p:cNvPr>
          <p:cNvSpPr/>
          <p:nvPr/>
        </p:nvSpPr>
        <p:spPr>
          <a:xfrm rot="2538333">
            <a:off x="-1791458" y="2989510"/>
            <a:ext cx="4479127" cy="3636099"/>
          </a:xfrm>
          <a:custGeom>
            <a:avLst/>
            <a:gdLst>
              <a:gd name="connsiteX0" fmla="*/ 0 w 4479127"/>
              <a:gd name="connsiteY0" fmla="*/ 23029 h 3636099"/>
              <a:gd name="connsiteX1" fmla="*/ 21223 w 4479127"/>
              <a:gd name="connsiteY1" fmla="*/ 10768 h 3636099"/>
              <a:gd name="connsiteX2" fmla="*/ 93677 w 4479127"/>
              <a:gd name="connsiteY2" fmla="*/ 168 h 3636099"/>
              <a:gd name="connsiteX3" fmla="*/ 2029953 w 4479127"/>
              <a:gd name="connsiteY3" fmla="*/ 2008658 h 3636099"/>
              <a:gd name="connsiteX4" fmla="*/ 4103659 w 4479127"/>
              <a:gd name="connsiteY4" fmla="*/ 2247582 h 3636099"/>
              <a:gd name="connsiteX5" fmla="*/ 4451461 w 4479127"/>
              <a:gd name="connsiteY5" fmla="*/ 2519375 h 3636099"/>
              <a:gd name="connsiteX6" fmla="*/ 4479127 w 4479127"/>
              <a:gd name="connsiteY6" fmla="*/ 2552300 h 3636099"/>
              <a:gd name="connsiteX7" fmla="*/ 3288279 w 4479127"/>
              <a:gd name="connsiteY7" fmla="*/ 3636099 h 36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9127" h="3636099">
                <a:moveTo>
                  <a:pt x="0" y="23029"/>
                </a:moveTo>
                <a:lnTo>
                  <a:pt x="21223" y="10768"/>
                </a:lnTo>
                <a:cubicBezTo>
                  <a:pt x="43536" y="2865"/>
                  <a:pt x="67633" y="-860"/>
                  <a:pt x="93677" y="168"/>
                </a:cubicBezTo>
                <a:cubicBezTo>
                  <a:pt x="2527130" y="96156"/>
                  <a:pt x="1361623" y="1634089"/>
                  <a:pt x="2029953" y="2008658"/>
                </a:cubicBezTo>
                <a:cubicBezTo>
                  <a:pt x="2698283" y="2383227"/>
                  <a:pt x="3562925" y="1989632"/>
                  <a:pt x="4103659" y="2247582"/>
                </a:cubicBezTo>
                <a:cubicBezTo>
                  <a:pt x="4238842" y="2312069"/>
                  <a:pt x="4351495" y="2407656"/>
                  <a:pt x="4451461" y="2519375"/>
                </a:cubicBezTo>
                <a:lnTo>
                  <a:pt x="4479127" y="2552300"/>
                </a:lnTo>
                <a:lnTo>
                  <a:pt x="3288279" y="3636099"/>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任意多边形: 形状 55">
            <a:extLst>
              <a:ext uri="{FF2B5EF4-FFF2-40B4-BE49-F238E27FC236}">
                <a16:creationId xmlns:a16="http://schemas.microsoft.com/office/drawing/2014/main" id="{D93C8AB3-0DC1-4371-8707-0C654930A45A}"/>
              </a:ext>
            </a:extLst>
          </p:cNvPr>
          <p:cNvSpPr/>
          <p:nvPr/>
        </p:nvSpPr>
        <p:spPr>
          <a:xfrm rot="14336173">
            <a:off x="9818346" y="3287761"/>
            <a:ext cx="3700397" cy="3451215"/>
          </a:xfrm>
          <a:custGeom>
            <a:avLst/>
            <a:gdLst>
              <a:gd name="connsiteX0" fmla="*/ 3700397 w 3700397"/>
              <a:gd name="connsiteY0" fmla="*/ 3451215 h 3451215"/>
              <a:gd name="connsiteX1" fmla="*/ 0 w 3700397"/>
              <a:gd name="connsiteY1" fmla="*/ 1222182 h 3451215"/>
              <a:gd name="connsiteX2" fmla="*/ 736214 w 3700397"/>
              <a:gd name="connsiteY2" fmla="*/ 0 h 3451215"/>
              <a:gd name="connsiteX3" fmla="*/ 791754 w 3700397"/>
              <a:gd name="connsiteY3" fmla="*/ 30703 h 3451215"/>
              <a:gd name="connsiteX4" fmla="*/ 1416600 w 3700397"/>
              <a:gd name="connsiteY4" fmla="*/ 1850292 h 3451215"/>
              <a:gd name="connsiteX5" fmla="*/ 2838583 w 3700397"/>
              <a:gd name="connsiteY5" fmla="*/ 2089217 h 3451215"/>
              <a:gd name="connsiteX6" fmla="*/ 3641353 w 3700397"/>
              <a:gd name="connsiteY6" fmla="*/ 3397996 h 345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397" h="3451215">
                <a:moveTo>
                  <a:pt x="3700397" y="3451215"/>
                </a:moveTo>
                <a:lnTo>
                  <a:pt x="0" y="1222182"/>
                </a:lnTo>
                <a:lnTo>
                  <a:pt x="736214" y="0"/>
                </a:lnTo>
                <a:lnTo>
                  <a:pt x="791754" y="30703"/>
                </a:lnTo>
                <a:cubicBezTo>
                  <a:pt x="1502028" y="473616"/>
                  <a:pt x="1044241" y="1545955"/>
                  <a:pt x="1416600" y="1850292"/>
                </a:cubicBezTo>
                <a:cubicBezTo>
                  <a:pt x="1874887" y="2224862"/>
                  <a:pt x="2467791" y="1831267"/>
                  <a:pt x="2838583" y="2089217"/>
                </a:cubicBezTo>
                <a:cubicBezTo>
                  <a:pt x="3209375" y="2347167"/>
                  <a:pt x="3332975" y="3102697"/>
                  <a:pt x="3641353" y="339799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椭圆 2">
            <a:extLst>
              <a:ext uri="{FF2B5EF4-FFF2-40B4-BE49-F238E27FC236}">
                <a16:creationId xmlns:a16="http://schemas.microsoft.com/office/drawing/2014/main" id="{51D0878B-FEC3-4983-8EDC-763265EDD264}"/>
              </a:ext>
            </a:extLst>
          </p:cNvPr>
          <p:cNvSpPr/>
          <p:nvPr/>
        </p:nvSpPr>
        <p:spPr>
          <a:xfrm>
            <a:off x="1363825" y="2538101"/>
            <a:ext cx="2503190" cy="2503190"/>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a:extLst>
              <a:ext uri="{FF2B5EF4-FFF2-40B4-BE49-F238E27FC236}">
                <a16:creationId xmlns:a16="http://schemas.microsoft.com/office/drawing/2014/main" id="{3CBDF89E-7172-41C4-823E-04AA43B4B995}"/>
              </a:ext>
            </a:extLst>
          </p:cNvPr>
          <p:cNvSpPr/>
          <p:nvPr/>
        </p:nvSpPr>
        <p:spPr>
          <a:xfrm>
            <a:off x="8315197" y="2541930"/>
            <a:ext cx="2499360" cy="2499360"/>
          </a:xfrm>
          <a:prstGeom prst="ellips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组合 1">
            <a:extLst>
              <a:ext uri="{FF2B5EF4-FFF2-40B4-BE49-F238E27FC236}">
                <a16:creationId xmlns:a16="http://schemas.microsoft.com/office/drawing/2014/main" id="{CC26BC59-A59E-4B07-84B5-C256238E94BC}"/>
              </a:ext>
            </a:extLst>
          </p:cNvPr>
          <p:cNvGrpSpPr/>
          <p:nvPr/>
        </p:nvGrpSpPr>
        <p:grpSpPr>
          <a:xfrm>
            <a:off x="1620041" y="2945225"/>
            <a:ext cx="1990758" cy="1692771"/>
            <a:chOff x="1473309" y="2893311"/>
            <a:chExt cx="1990758" cy="1692771"/>
          </a:xfrm>
        </p:grpSpPr>
        <p:sp>
          <p:nvSpPr>
            <p:cNvPr id="25" name="文本框 24">
              <a:extLst>
                <a:ext uri="{FF2B5EF4-FFF2-40B4-BE49-F238E27FC236}">
                  <a16:creationId xmlns:a16="http://schemas.microsoft.com/office/drawing/2014/main" id="{CD425D7F-FBE6-461E-95C7-EBF3779A543C}"/>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chemeClr val="bg1"/>
                  </a:solidFill>
                  <a:latin typeface="Arial Black" panose="020B0A04020102020204" pitchFamily="34" charset="0"/>
                </a:rPr>
                <a:t>01</a:t>
              </a:r>
            </a:p>
            <a:p>
              <a:pPr algn="ctr"/>
              <a:r>
                <a:rPr lang="en-US" altLang="zh-CN" sz="3200" dirty="0">
                  <a:solidFill>
                    <a:schemeClr val="bg1"/>
                  </a:solidFill>
                  <a:latin typeface="Arial Black" panose="020B0A04020102020204" pitchFamily="34" charset="0"/>
                </a:rPr>
                <a:t>TITLE</a:t>
              </a:r>
            </a:p>
          </p:txBody>
        </p:sp>
        <p:sp>
          <p:nvSpPr>
            <p:cNvPr id="26" name="文本框 25">
              <a:extLst>
                <a:ext uri="{FF2B5EF4-FFF2-40B4-BE49-F238E27FC236}">
                  <a16:creationId xmlns:a16="http://schemas.microsoft.com/office/drawing/2014/main" id="{928098B5-29C7-4BD9-9E58-48B1029245FA}"/>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Supporting text here. </a:t>
              </a:r>
              <a:r>
                <a:rPr lang="en-US" altLang="zh-CN" sz="1400" dirty="0">
                  <a:solidFill>
                    <a:schemeClr val="bg1"/>
                  </a:solidFill>
                  <a:latin typeface="Lato" panose="020F0502020204030203" pitchFamily="34" charset="0"/>
                </a:rPr>
                <a:t>Keep your notes concise and relevant.</a:t>
              </a: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endParaRPr>
            </a:p>
          </p:txBody>
        </p:sp>
      </p:grpSp>
      <p:grpSp>
        <p:nvGrpSpPr>
          <p:cNvPr id="42" name="组合 41">
            <a:extLst>
              <a:ext uri="{FF2B5EF4-FFF2-40B4-BE49-F238E27FC236}">
                <a16:creationId xmlns:a16="http://schemas.microsoft.com/office/drawing/2014/main" id="{9A62C76D-71E7-4F00-848A-63620342C19F}"/>
              </a:ext>
            </a:extLst>
          </p:cNvPr>
          <p:cNvGrpSpPr/>
          <p:nvPr/>
        </p:nvGrpSpPr>
        <p:grpSpPr>
          <a:xfrm>
            <a:off x="3936527" y="2945225"/>
            <a:ext cx="1990758" cy="1692771"/>
            <a:chOff x="1473309" y="2893311"/>
            <a:chExt cx="1990758" cy="1692771"/>
          </a:xfrm>
        </p:grpSpPr>
        <p:sp>
          <p:nvSpPr>
            <p:cNvPr id="43" name="文本框 42">
              <a:extLst>
                <a:ext uri="{FF2B5EF4-FFF2-40B4-BE49-F238E27FC236}">
                  <a16:creationId xmlns:a16="http://schemas.microsoft.com/office/drawing/2014/main" id="{23988219-48FB-4661-8210-ACC9198E7F0F}"/>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rgbClr val="4AA898"/>
                  </a:solidFill>
                  <a:latin typeface="Arial Black" panose="020B0A04020102020204" pitchFamily="34" charset="0"/>
                </a:rPr>
                <a:t>02</a:t>
              </a:r>
            </a:p>
            <a:p>
              <a:pPr algn="ctr"/>
              <a:r>
                <a:rPr lang="en-US" altLang="zh-CN" sz="3200" dirty="0">
                  <a:solidFill>
                    <a:srgbClr val="4AA898"/>
                  </a:solidFill>
                  <a:latin typeface="Arial Black" panose="020B0A04020102020204" pitchFamily="34" charset="0"/>
                </a:rPr>
                <a:t>TITLE</a:t>
              </a:r>
            </a:p>
          </p:txBody>
        </p:sp>
        <p:sp>
          <p:nvSpPr>
            <p:cNvPr id="44" name="文本框 43">
              <a:extLst>
                <a:ext uri="{FF2B5EF4-FFF2-40B4-BE49-F238E27FC236}">
                  <a16:creationId xmlns:a16="http://schemas.microsoft.com/office/drawing/2014/main" id="{027D2BE3-7449-4812-8B59-C90DD6D10D4D}"/>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Supporting text here. </a:t>
              </a:r>
              <a:r>
                <a:rPr lang="en-US" altLang="zh-CN" sz="1400" dirty="0">
                  <a:solidFill>
                    <a:schemeClr val="bg2">
                      <a:lumMod val="75000"/>
                    </a:schemeClr>
                  </a:solidFill>
                  <a:latin typeface="Lato" panose="020F0502020204030203" pitchFamily="34" charset="0"/>
                </a:rPr>
                <a:t>Keep your notes concise and relevant.</a:t>
              </a: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endParaRPr>
            </a:p>
          </p:txBody>
        </p:sp>
      </p:grpSp>
      <p:grpSp>
        <p:nvGrpSpPr>
          <p:cNvPr id="52" name="组合 51">
            <a:extLst>
              <a:ext uri="{FF2B5EF4-FFF2-40B4-BE49-F238E27FC236}">
                <a16:creationId xmlns:a16="http://schemas.microsoft.com/office/drawing/2014/main" id="{93C301C0-A01C-44C0-A76F-508C7CE62B4A}"/>
              </a:ext>
            </a:extLst>
          </p:cNvPr>
          <p:cNvGrpSpPr/>
          <p:nvPr/>
        </p:nvGrpSpPr>
        <p:grpSpPr>
          <a:xfrm>
            <a:off x="8569498" y="2931834"/>
            <a:ext cx="1990758" cy="1692771"/>
            <a:chOff x="1473309" y="2893311"/>
            <a:chExt cx="1990758" cy="1692771"/>
          </a:xfrm>
        </p:grpSpPr>
        <p:sp>
          <p:nvSpPr>
            <p:cNvPr id="53" name="文本框 52">
              <a:extLst>
                <a:ext uri="{FF2B5EF4-FFF2-40B4-BE49-F238E27FC236}">
                  <a16:creationId xmlns:a16="http://schemas.microsoft.com/office/drawing/2014/main" id="{7A481CC8-F108-4771-A309-174847972CD7}"/>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rgbClr val="4AA898"/>
                  </a:solidFill>
                  <a:latin typeface="Arial Black" panose="020B0A04020102020204" pitchFamily="34" charset="0"/>
                </a:rPr>
                <a:t>04</a:t>
              </a:r>
            </a:p>
            <a:p>
              <a:pPr algn="ctr"/>
              <a:r>
                <a:rPr lang="en-US" altLang="zh-CN" sz="3200" dirty="0">
                  <a:solidFill>
                    <a:srgbClr val="4AA898"/>
                  </a:solidFill>
                  <a:latin typeface="Arial Black" panose="020B0A04020102020204" pitchFamily="34" charset="0"/>
                </a:rPr>
                <a:t>TITLE</a:t>
              </a:r>
            </a:p>
          </p:txBody>
        </p:sp>
        <p:sp>
          <p:nvSpPr>
            <p:cNvPr id="54" name="文本框 53">
              <a:extLst>
                <a:ext uri="{FF2B5EF4-FFF2-40B4-BE49-F238E27FC236}">
                  <a16:creationId xmlns:a16="http://schemas.microsoft.com/office/drawing/2014/main" id="{A6DA9940-AA46-40A8-9037-29F1418D8908}"/>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Supporting text here. </a:t>
              </a:r>
              <a:r>
                <a:rPr lang="en-US" altLang="zh-CN" sz="1400" dirty="0">
                  <a:solidFill>
                    <a:schemeClr val="bg2">
                      <a:lumMod val="75000"/>
                    </a:schemeClr>
                  </a:solidFill>
                  <a:latin typeface="Lato" panose="020F0502020204030203" pitchFamily="34" charset="0"/>
                </a:rPr>
                <a:t>Keep your notes concise and relevant.</a:t>
              </a: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endParaRPr>
            </a:p>
          </p:txBody>
        </p:sp>
      </p:grpSp>
      <p:pic>
        <p:nvPicPr>
          <p:cNvPr id="59" name="图形 58">
            <a:extLst>
              <a:ext uri="{FF2B5EF4-FFF2-40B4-BE49-F238E27FC236}">
                <a16:creationId xmlns:a16="http://schemas.microsoft.com/office/drawing/2014/main" id="{A8916F64-5277-4378-A3FD-2B12A22ADB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11" name="组合 10">
            <a:extLst>
              <a:ext uri="{FF2B5EF4-FFF2-40B4-BE49-F238E27FC236}">
                <a16:creationId xmlns:a16="http://schemas.microsoft.com/office/drawing/2014/main" id="{67BA4313-4D7C-46AE-89C6-DA26009385E8}"/>
              </a:ext>
            </a:extLst>
          </p:cNvPr>
          <p:cNvGrpSpPr/>
          <p:nvPr/>
        </p:nvGrpSpPr>
        <p:grpSpPr>
          <a:xfrm>
            <a:off x="5363562" y="1640097"/>
            <a:ext cx="1308207" cy="328574"/>
            <a:chOff x="5363562" y="1640097"/>
            <a:chExt cx="1308207" cy="328574"/>
          </a:xfrm>
        </p:grpSpPr>
        <p:sp>
          <p:nvSpPr>
            <p:cNvPr id="58" name="矩形 57">
              <a:extLst>
                <a:ext uri="{FF2B5EF4-FFF2-40B4-BE49-F238E27FC236}">
                  <a16:creationId xmlns:a16="http://schemas.microsoft.com/office/drawing/2014/main" id="{9786AF39-FC62-44A1-8B59-A0321B74867B}"/>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0" name="组合 59">
              <a:extLst>
                <a:ext uri="{FF2B5EF4-FFF2-40B4-BE49-F238E27FC236}">
                  <a16:creationId xmlns:a16="http://schemas.microsoft.com/office/drawing/2014/main" id="{E93956E6-9F67-48A8-B752-3EBBD513E608}"/>
                </a:ext>
              </a:extLst>
            </p:cNvPr>
            <p:cNvGrpSpPr/>
            <p:nvPr/>
          </p:nvGrpSpPr>
          <p:grpSpPr>
            <a:xfrm>
              <a:off x="5363562" y="1640097"/>
              <a:ext cx="328578" cy="328574"/>
              <a:chOff x="7719249" y="5265420"/>
              <a:chExt cx="499840" cy="499834"/>
            </a:xfrm>
          </p:grpSpPr>
          <p:sp>
            <p:nvSpPr>
              <p:cNvPr id="61" name="椭圆 60">
                <a:extLst>
                  <a:ext uri="{FF2B5EF4-FFF2-40B4-BE49-F238E27FC236}">
                    <a16:creationId xmlns:a16="http://schemas.microsoft.com/office/drawing/2014/main" id="{BFC8BF63-CBE2-4FF9-9EA3-0B0D35EE2A93}"/>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椭圆 61">
                <a:extLst>
                  <a:ext uri="{FF2B5EF4-FFF2-40B4-BE49-F238E27FC236}">
                    <a16:creationId xmlns:a16="http://schemas.microsoft.com/office/drawing/2014/main" id="{AB4CE786-5D1B-456E-A43A-E218FC6C4E0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57" name="椭圆 56">
            <a:extLst>
              <a:ext uri="{FF2B5EF4-FFF2-40B4-BE49-F238E27FC236}">
                <a16:creationId xmlns:a16="http://schemas.microsoft.com/office/drawing/2014/main" id="{62321D0F-3E1E-4DE4-84B9-D6FA6B43692E}"/>
              </a:ext>
            </a:extLst>
          </p:cNvPr>
          <p:cNvSpPr/>
          <p:nvPr/>
        </p:nvSpPr>
        <p:spPr>
          <a:xfrm>
            <a:off x="5996797" y="2538101"/>
            <a:ext cx="2503190" cy="2503190"/>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a:extLst>
              <a:ext uri="{FF2B5EF4-FFF2-40B4-BE49-F238E27FC236}">
                <a16:creationId xmlns:a16="http://schemas.microsoft.com/office/drawing/2014/main" id="{3E14CE9A-DB08-4F8A-BB51-589159EEF23E}"/>
              </a:ext>
            </a:extLst>
          </p:cNvPr>
          <p:cNvGrpSpPr/>
          <p:nvPr/>
        </p:nvGrpSpPr>
        <p:grpSpPr>
          <a:xfrm>
            <a:off x="6253013" y="2931834"/>
            <a:ext cx="1990758" cy="1692771"/>
            <a:chOff x="1473309" y="2893311"/>
            <a:chExt cx="1990758" cy="1692771"/>
          </a:xfrm>
        </p:grpSpPr>
        <p:sp>
          <p:nvSpPr>
            <p:cNvPr id="46" name="文本框 45">
              <a:extLst>
                <a:ext uri="{FF2B5EF4-FFF2-40B4-BE49-F238E27FC236}">
                  <a16:creationId xmlns:a16="http://schemas.microsoft.com/office/drawing/2014/main" id="{8FBC0EBC-64D3-49FD-8A1C-802BCA1B6DF3}"/>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chemeClr val="bg1"/>
                  </a:solidFill>
                  <a:latin typeface="Arial Black" panose="020B0A04020102020204" pitchFamily="34" charset="0"/>
                </a:rPr>
                <a:t>03</a:t>
              </a:r>
            </a:p>
            <a:p>
              <a:pPr algn="ctr"/>
              <a:r>
                <a:rPr lang="en-US" altLang="zh-CN" sz="3200" dirty="0">
                  <a:solidFill>
                    <a:schemeClr val="bg1"/>
                  </a:solidFill>
                  <a:latin typeface="Arial Black" panose="020B0A04020102020204" pitchFamily="34" charset="0"/>
                </a:rPr>
                <a:t>TITLE</a:t>
              </a:r>
            </a:p>
          </p:txBody>
        </p:sp>
        <p:sp>
          <p:nvSpPr>
            <p:cNvPr id="47" name="文本框 46">
              <a:extLst>
                <a:ext uri="{FF2B5EF4-FFF2-40B4-BE49-F238E27FC236}">
                  <a16:creationId xmlns:a16="http://schemas.microsoft.com/office/drawing/2014/main" id="{BD35FD65-3132-49FA-BDB3-2C32C408919E}"/>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Supporting text here. </a:t>
              </a:r>
              <a:r>
                <a:rPr lang="en-US" altLang="zh-CN" sz="1400" dirty="0">
                  <a:solidFill>
                    <a:schemeClr val="bg1"/>
                  </a:solidFill>
                  <a:latin typeface="Lato" panose="020F0502020204030203" pitchFamily="34" charset="0"/>
                </a:rPr>
                <a:t>Keep your notes concise and relevant.</a:t>
              </a: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endParaRPr>
            </a:p>
          </p:txBody>
        </p:sp>
      </p:grpSp>
      <p:grpSp>
        <p:nvGrpSpPr>
          <p:cNvPr id="39" name="组合 38">
            <a:extLst>
              <a:ext uri="{FF2B5EF4-FFF2-40B4-BE49-F238E27FC236}">
                <a16:creationId xmlns:a16="http://schemas.microsoft.com/office/drawing/2014/main" id="{7D407492-7798-4F32-84DD-6BE59FA083A5}"/>
              </a:ext>
            </a:extLst>
          </p:cNvPr>
          <p:cNvGrpSpPr/>
          <p:nvPr/>
        </p:nvGrpSpPr>
        <p:grpSpPr>
          <a:xfrm>
            <a:off x="4162614" y="2390762"/>
            <a:ext cx="499840" cy="499834"/>
            <a:chOff x="7719249" y="5265420"/>
            <a:chExt cx="499840" cy="499834"/>
          </a:xfrm>
        </p:grpSpPr>
        <p:sp>
          <p:nvSpPr>
            <p:cNvPr id="40" name="椭圆 39">
              <a:extLst>
                <a:ext uri="{FF2B5EF4-FFF2-40B4-BE49-F238E27FC236}">
                  <a16:creationId xmlns:a16="http://schemas.microsoft.com/office/drawing/2014/main" id="{5BDA5603-3070-440B-A5B3-A95F9794553F}"/>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8C9E11BB-CD66-463C-BFDD-D2FD386BC0FC}"/>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8" name="组合 47">
            <a:extLst>
              <a:ext uri="{FF2B5EF4-FFF2-40B4-BE49-F238E27FC236}">
                <a16:creationId xmlns:a16="http://schemas.microsoft.com/office/drawing/2014/main" id="{06BC7AB8-9F16-4C09-9653-3DD335E5B79F}"/>
              </a:ext>
            </a:extLst>
          </p:cNvPr>
          <p:cNvGrpSpPr/>
          <p:nvPr/>
        </p:nvGrpSpPr>
        <p:grpSpPr>
          <a:xfrm>
            <a:off x="10072119" y="4541457"/>
            <a:ext cx="499840" cy="499834"/>
            <a:chOff x="7719249" y="5265420"/>
            <a:chExt cx="499840" cy="499834"/>
          </a:xfrm>
        </p:grpSpPr>
        <p:sp>
          <p:nvSpPr>
            <p:cNvPr id="49" name="椭圆 48">
              <a:extLst>
                <a:ext uri="{FF2B5EF4-FFF2-40B4-BE49-F238E27FC236}">
                  <a16:creationId xmlns:a16="http://schemas.microsoft.com/office/drawing/2014/main" id="{4B8A3790-390F-4090-ABD0-EE5A89DD51DD}"/>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9">
              <a:extLst>
                <a:ext uri="{FF2B5EF4-FFF2-40B4-BE49-F238E27FC236}">
                  <a16:creationId xmlns:a16="http://schemas.microsoft.com/office/drawing/2014/main" id="{901295AB-16DF-4047-8117-1ED9BDA74792}"/>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815157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01</a:t>
            </a:r>
          </a:p>
          <a:p>
            <a:r>
              <a:rPr lang="en-US" altLang="zh-CN" sz="4000" dirty="0">
                <a:solidFill>
                  <a:srgbClr val="06383C"/>
                </a:solidFill>
                <a:latin typeface="Arial Black" panose="020B0A04020102020204" pitchFamily="34" charset="0"/>
              </a:rPr>
              <a:t>TITLE HERE</a:t>
            </a: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8" y="4392412"/>
            <a:ext cx="5580062" cy="918200"/>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Lorem ipsum dolor sit amet, consectetuer adipiscing elit. Maecenas porttitor congue massa. Fusce posuere, magna sed pulvinar </a:t>
            </a:r>
            <a:r>
              <a:rPr kumimoji="0" lang="en-US" altLang="zh-CN" sz="1400" b="0" i="0" u="none" strike="noStrike" kern="1200" cap="none" spc="0" normalizeH="0" baseline="0" noProof="0" dirty="0" err="1">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ultricies</a:t>
            </a: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65637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A898A40-1F1B-4813-BB47-716906BBE904}"/>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123324" y="4872277"/>
            <a:ext cx="12192000" cy="1433997"/>
          </a:xfrm>
          <a:prstGeom prst="rect">
            <a:avLst/>
          </a:prstGeom>
          <a:effectLst>
            <a:innerShdw>
              <a:schemeClr val="bg2">
                <a:lumMod val="90000"/>
              </a:schemeClr>
            </a:innerShdw>
          </a:effectLst>
        </p:spPr>
      </p:pic>
      <p:sp>
        <p:nvSpPr>
          <p:cNvPr id="15" name="任意多边形: 形状 14">
            <a:extLst>
              <a:ext uri="{FF2B5EF4-FFF2-40B4-BE49-F238E27FC236}">
                <a16:creationId xmlns:a16="http://schemas.microsoft.com/office/drawing/2014/main" id="{9CCD3715-6380-4991-82A6-D4CFA8643B90}"/>
              </a:ext>
            </a:extLst>
          </p:cNvPr>
          <p:cNvSpPr/>
          <p:nvPr/>
        </p:nvSpPr>
        <p:spPr>
          <a:xfrm>
            <a:off x="-115747" y="2176972"/>
            <a:ext cx="6959539" cy="4802562"/>
          </a:xfrm>
          <a:custGeom>
            <a:avLst/>
            <a:gdLst>
              <a:gd name="connsiteX0" fmla="*/ 0 w 6959539"/>
              <a:gd name="connsiteY0" fmla="*/ 0 h 4802562"/>
              <a:gd name="connsiteX1" fmla="*/ 80900 w 6959539"/>
              <a:gd name="connsiteY1" fmla="*/ 74605 h 4802562"/>
              <a:gd name="connsiteX2" fmla="*/ 2020747 w 6959539"/>
              <a:gd name="connsiteY2" fmla="*/ 1038668 h 4802562"/>
              <a:gd name="connsiteX3" fmla="*/ 2477947 w 6959539"/>
              <a:gd name="connsiteY3" fmla="*/ 2623628 h 4802562"/>
              <a:gd name="connsiteX4" fmla="*/ 4108627 w 6959539"/>
              <a:gd name="connsiteY4" fmla="*/ 3050348 h 4802562"/>
              <a:gd name="connsiteX5" fmla="*/ 4870627 w 6959539"/>
              <a:gd name="connsiteY5" fmla="*/ 4010468 h 4802562"/>
              <a:gd name="connsiteX6" fmla="*/ 6425107 w 6959539"/>
              <a:gd name="connsiteY6" fmla="*/ 4300028 h 4802562"/>
              <a:gd name="connsiteX7" fmla="*/ 6920351 w 6959539"/>
              <a:gd name="connsiteY7" fmla="*/ 4749154 h 4802562"/>
              <a:gd name="connsiteX8" fmla="*/ 6959539 w 6959539"/>
              <a:gd name="connsiteY8" fmla="*/ 4802562 h 4802562"/>
              <a:gd name="connsiteX9" fmla="*/ 0 w 6959539"/>
              <a:gd name="connsiteY9" fmla="*/ 4802562 h 480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539" h="4802562">
                <a:moveTo>
                  <a:pt x="0" y="0"/>
                </a:moveTo>
                <a:lnTo>
                  <a:pt x="80900" y="74605"/>
                </a:lnTo>
                <a:cubicBezTo>
                  <a:pt x="871112" y="769289"/>
                  <a:pt x="1621888" y="600121"/>
                  <a:pt x="2020747" y="1038668"/>
                </a:cubicBezTo>
                <a:cubicBezTo>
                  <a:pt x="2531287" y="1600008"/>
                  <a:pt x="2129967" y="2288348"/>
                  <a:pt x="2477947" y="2623628"/>
                </a:cubicBezTo>
                <a:cubicBezTo>
                  <a:pt x="2825927" y="2958908"/>
                  <a:pt x="3709847" y="2819208"/>
                  <a:pt x="4108627" y="3050348"/>
                </a:cubicBezTo>
                <a:cubicBezTo>
                  <a:pt x="4507407" y="3281488"/>
                  <a:pt x="4278807" y="3804728"/>
                  <a:pt x="4870627" y="4010468"/>
                </a:cubicBezTo>
                <a:cubicBezTo>
                  <a:pt x="5658027" y="4305108"/>
                  <a:pt x="5899327" y="3972368"/>
                  <a:pt x="6425107" y="4300028"/>
                </a:cubicBezTo>
                <a:cubicBezTo>
                  <a:pt x="6589414" y="4402422"/>
                  <a:pt x="6774804" y="4566083"/>
                  <a:pt x="6920351" y="4749154"/>
                </a:cubicBezTo>
                <a:lnTo>
                  <a:pt x="6959539" y="4802562"/>
                </a:lnTo>
                <a:lnTo>
                  <a:pt x="0" y="4802562"/>
                </a:lnTo>
                <a:close/>
              </a:path>
            </a:pathLst>
          </a:custGeom>
          <a:gradFill>
            <a:gsLst>
              <a:gs pos="0">
                <a:srgbClr val="4AA898">
                  <a:alpha val="20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
        <p:nvSpPr>
          <p:cNvPr id="2" name="椭圆 1">
            <a:extLst>
              <a:ext uri="{FF2B5EF4-FFF2-40B4-BE49-F238E27FC236}">
                <a16:creationId xmlns:a16="http://schemas.microsoft.com/office/drawing/2014/main" id="{6337E290-BF2D-4AED-981C-53F362E6A905}"/>
              </a:ext>
            </a:extLst>
          </p:cNvPr>
          <p:cNvSpPr/>
          <p:nvPr/>
        </p:nvSpPr>
        <p:spPr>
          <a:xfrm>
            <a:off x="522484" y="1514877"/>
            <a:ext cx="4793848" cy="4793848"/>
          </a:xfrm>
          <a:prstGeom prst="ellipse">
            <a:avLst/>
          </a:prstGeom>
          <a:blipFill dpi="0" rotWithShape="1">
            <a:blip r:embed="rId5">
              <a:alphaModFix amt="99000"/>
            </a:blip>
            <a:srcRect/>
            <a:tile tx="0" ty="0" sx="50000" sy="5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EAC700E2-6D37-4597-8CF4-A62D9F2C8C0C}"/>
              </a:ext>
            </a:extLst>
          </p:cNvPr>
          <p:cNvSpPr/>
          <p:nvPr/>
        </p:nvSpPr>
        <p:spPr>
          <a:xfrm>
            <a:off x="1" y="3480314"/>
            <a:ext cx="4505963" cy="3377686"/>
          </a:xfrm>
          <a:custGeom>
            <a:avLst/>
            <a:gdLst>
              <a:gd name="connsiteX0" fmla="*/ 0 w 4505963"/>
              <a:gd name="connsiteY0" fmla="*/ 0 h 3377686"/>
              <a:gd name="connsiteX1" fmla="*/ 73175 w 4505963"/>
              <a:gd name="connsiteY1" fmla="*/ 11724 h 3377686"/>
              <a:gd name="connsiteX2" fmla="*/ 1415460 w 4505963"/>
              <a:gd name="connsiteY2" fmla="*/ 1957344 h 3377686"/>
              <a:gd name="connsiteX3" fmla="*/ 3489166 w 4505963"/>
              <a:gd name="connsiteY3" fmla="*/ 2196268 h 3377686"/>
              <a:gd name="connsiteX4" fmla="*/ 4502620 w 4505963"/>
              <a:gd name="connsiteY4" fmla="*/ 3374608 h 3377686"/>
              <a:gd name="connsiteX5" fmla="*/ 4505963 w 4505963"/>
              <a:gd name="connsiteY5" fmla="*/ 3377686 h 3377686"/>
              <a:gd name="connsiteX6" fmla="*/ 0 w 4505963"/>
              <a:gd name="connsiteY6" fmla="*/ 3377686 h 337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963" h="3377686">
                <a:moveTo>
                  <a:pt x="0" y="0"/>
                </a:moveTo>
                <a:lnTo>
                  <a:pt x="73175" y="11724"/>
                </a:lnTo>
                <a:cubicBezTo>
                  <a:pt x="1710222" y="322980"/>
                  <a:pt x="809786" y="1617891"/>
                  <a:pt x="1415460" y="1957344"/>
                </a:cubicBezTo>
                <a:cubicBezTo>
                  <a:pt x="2083790" y="2331913"/>
                  <a:pt x="2948432" y="1938318"/>
                  <a:pt x="3489166" y="2196268"/>
                </a:cubicBezTo>
                <a:cubicBezTo>
                  <a:pt x="3962308" y="2421975"/>
                  <a:pt x="4159454" y="3028641"/>
                  <a:pt x="4502620" y="3374608"/>
                </a:cubicBezTo>
                <a:lnTo>
                  <a:pt x="4505963" y="3377686"/>
                </a:lnTo>
                <a:lnTo>
                  <a:pt x="0" y="3377686"/>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FA35BE77-4C9C-42FC-84AD-BD1841CCE4F1}"/>
              </a:ext>
            </a:extLst>
          </p:cNvPr>
          <p:cNvSpPr/>
          <p:nvPr/>
        </p:nvSpPr>
        <p:spPr>
          <a:xfrm>
            <a:off x="9415910" y="0"/>
            <a:ext cx="2776090" cy="3163459"/>
          </a:xfrm>
          <a:custGeom>
            <a:avLst/>
            <a:gdLst>
              <a:gd name="connsiteX0" fmla="*/ 0 w 2776090"/>
              <a:gd name="connsiteY0" fmla="*/ 0 h 3163459"/>
              <a:gd name="connsiteX1" fmla="*/ 2776090 w 2776090"/>
              <a:gd name="connsiteY1" fmla="*/ 0 h 3163459"/>
              <a:gd name="connsiteX2" fmla="*/ 2776090 w 2776090"/>
              <a:gd name="connsiteY2" fmla="*/ 3163459 h 3163459"/>
              <a:gd name="connsiteX3" fmla="*/ 2734930 w 2776090"/>
              <a:gd name="connsiteY3" fmla="*/ 3040265 h 3163459"/>
              <a:gd name="connsiteX4" fmla="*/ 2492174 w 2776090"/>
              <a:gd name="connsiteY4" fmla="*/ 1767582 h 3163459"/>
              <a:gd name="connsiteX5" fmla="*/ 1070191 w 2776090"/>
              <a:gd name="connsiteY5" fmla="*/ 1528658 h 3163459"/>
              <a:gd name="connsiteX6" fmla="*/ 267421 w 2776090"/>
              <a:gd name="connsiteY6" fmla="*/ 219879 h 3163459"/>
              <a:gd name="connsiteX7" fmla="*/ 45397 w 2776090"/>
              <a:gd name="connsiteY7" fmla="*/ 31672 h 316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6090" h="3163459">
                <a:moveTo>
                  <a:pt x="0" y="0"/>
                </a:moveTo>
                <a:lnTo>
                  <a:pt x="2776090" y="0"/>
                </a:lnTo>
                <a:lnTo>
                  <a:pt x="2776090" y="3163459"/>
                </a:lnTo>
                <a:lnTo>
                  <a:pt x="2734930" y="3040265"/>
                </a:lnTo>
                <a:cubicBezTo>
                  <a:pt x="2609867" y="2557068"/>
                  <a:pt x="2749961" y="1978277"/>
                  <a:pt x="2492174" y="1767582"/>
                </a:cubicBezTo>
                <a:cubicBezTo>
                  <a:pt x="2033886" y="1393013"/>
                  <a:pt x="1440983" y="1786608"/>
                  <a:pt x="1070191" y="1528658"/>
                </a:cubicBezTo>
                <a:cubicBezTo>
                  <a:pt x="699399" y="1270708"/>
                  <a:pt x="575798" y="515178"/>
                  <a:pt x="267421" y="219879"/>
                </a:cubicBezTo>
                <a:cubicBezTo>
                  <a:pt x="190327" y="146054"/>
                  <a:pt x="117762" y="85348"/>
                  <a:pt x="45397" y="3167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文本框 22">
            <a:extLst>
              <a:ext uri="{FF2B5EF4-FFF2-40B4-BE49-F238E27FC236}">
                <a16:creationId xmlns:a16="http://schemas.microsoft.com/office/drawing/2014/main" id="{FB39B1BB-67C2-4B02-86AB-E377228D14FB}"/>
              </a:ext>
            </a:extLst>
          </p:cNvPr>
          <p:cNvSpPr txBox="1"/>
          <p:nvPr/>
        </p:nvSpPr>
        <p:spPr>
          <a:xfrm>
            <a:off x="5539051" y="2054009"/>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25" name="矩形 24">
            <a:extLst>
              <a:ext uri="{FF2B5EF4-FFF2-40B4-BE49-F238E27FC236}">
                <a16:creationId xmlns:a16="http://schemas.microsoft.com/office/drawing/2014/main" id="{BD260DA0-2A14-42DC-B3EE-772F5B261A74}"/>
              </a:ext>
            </a:extLst>
          </p:cNvPr>
          <p:cNvSpPr/>
          <p:nvPr/>
        </p:nvSpPr>
        <p:spPr>
          <a:xfrm>
            <a:off x="5799409" y="2929745"/>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F29CF286-DFEF-41BE-B617-DD03E95D105D}"/>
              </a:ext>
            </a:extLst>
          </p:cNvPr>
          <p:cNvGrpSpPr/>
          <p:nvPr/>
        </p:nvGrpSpPr>
        <p:grpSpPr>
          <a:xfrm>
            <a:off x="5827940" y="2793851"/>
            <a:ext cx="328578" cy="328574"/>
            <a:chOff x="7719249" y="5265420"/>
            <a:chExt cx="499840" cy="499834"/>
          </a:xfrm>
        </p:grpSpPr>
        <p:sp>
          <p:nvSpPr>
            <p:cNvPr id="30" name="椭圆 29">
              <a:extLst>
                <a:ext uri="{FF2B5EF4-FFF2-40B4-BE49-F238E27FC236}">
                  <a16:creationId xmlns:a16="http://schemas.microsoft.com/office/drawing/2014/main" id="{16A29557-3B96-4DE2-BF7D-538D68B1D4E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 name="椭圆 30">
              <a:extLst>
                <a:ext uri="{FF2B5EF4-FFF2-40B4-BE49-F238E27FC236}">
                  <a16:creationId xmlns:a16="http://schemas.microsoft.com/office/drawing/2014/main" id="{1963FF59-A105-4F3E-9006-9D7F9518C1E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32" name="文本框 31">
            <a:extLst>
              <a:ext uri="{FF2B5EF4-FFF2-40B4-BE49-F238E27FC236}">
                <a16:creationId xmlns:a16="http://schemas.microsoft.com/office/drawing/2014/main" id="{B5ABD3CC-9A85-4F37-989C-087BCF2ADD1A}"/>
              </a:ext>
            </a:extLst>
          </p:cNvPr>
          <p:cNvSpPr txBox="1"/>
          <p:nvPr/>
        </p:nvSpPr>
        <p:spPr>
          <a:xfrm>
            <a:off x="5642740" y="3176257"/>
            <a:ext cx="4681096" cy="2311915"/>
          </a:xfrm>
          <a:prstGeom prst="rect">
            <a:avLst/>
          </a:prstGeom>
          <a:noFill/>
        </p:spPr>
        <p:txBody>
          <a:bodyPr wrap="square" rtlCol="0">
            <a:spAutoFit/>
          </a:bodyPr>
          <a:lstStyle/>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Supporting text here. Keep your notes concise and relevant, eliminating extraneous content. Supporting text here. Keep your notes concise and relevant, eliminating extraneous content.</a:t>
            </a:r>
          </a:p>
        </p:txBody>
      </p:sp>
      <p:grpSp>
        <p:nvGrpSpPr>
          <p:cNvPr id="19" name="组合 18">
            <a:extLst>
              <a:ext uri="{FF2B5EF4-FFF2-40B4-BE49-F238E27FC236}">
                <a16:creationId xmlns:a16="http://schemas.microsoft.com/office/drawing/2014/main" id="{A1A383ED-6B04-4A2C-9C43-224A7EDA95A9}"/>
              </a:ext>
            </a:extLst>
          </p:cNvPr>
          <p:cNvGrpSpPr/>
          <p:nvPr/>
        </p:nvGrpSpPr>
        <p:grpSpPr>
          <a:xfrm>
            <a:off x="5906598" y="6150267"/>
            <a:ext cx="499840" cy="499834"/>
            <a:chOff x="7719249" y="5265420"/>
            <a:chExt cx="499840" cy="499834"/>
          </a:xfrm>
        </p:grpSpPr>
        <p:sp>
          <p:nvSpPr>
            <p:cNvPr id="21" name="椭圆 20">
              <a:extLst>
                <a:ext uri="{FF2B5EF4-FFF2-40B4-BE49-F238E27FC236}">
                  <a16:creationId xmlns:a16="http://schemas.microsoft.com/office/drawing/2014/main" id="{83D457FC-CCA2-4ED2-B32E-642150F33D7A}"/>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1B06DD95-CDAA-4175-95DF-0CD3B74B5F33}"/>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903248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形状 51">
            <a:extLst>
              <a:ext uri="{FF2B5EF4-FFF2-40B4-BE49-F238E27FC236}">
                <a16:creationId xmlns:a16="http://schemas.microsoft.com/office/drawing/2014/main" id="{E90EEF4C-8361-4C21-B66A-0B9B36617CA5}"/>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ïṥliḑe">
            <a:extLst>
              <a:ext uri="{FF2B5EF4-FFF2-40B4-BE49-F238E27FC236}">
                <a16:creationId xmlns:a16="http://schemas.microsoft.com/office/drawing/2014/main" id="{29B2AC2A-8256-42B2-85B8-FE53ECE7A546}"/>
              </a:ext>
            </a:extLst>
          </p:cNvPr>
          <p:cNvSpPr/>
          <p:nvPr/>
        </p:nvSpPr>
        <p:spPr>
          <a:xfrm>
            <a:off x="660400" y="2064493"/>
            <a:ext cx="10858500" cy="4805082"/>
          </a:xfrm>
          <a:custGeom>
            <a:avLst/>
            <a:gdLst>
              <a:gd name="connsiteX0" fmla="*/ 2743200 w 5486400"/>
              <a:gd name="connsiteY0" fmla="*/ 0 h 2781300"/>
              <a:gd name="connsiteX1" fmla="*/ 3564359 w 5486400"/>
              <a:gd name="connsiteY1" fmla="*/ 631646 h 2781300"/>
              <a:gd name="connsiteX2" fmla="*/ 3657600 w 5486400"/>
              <a:gd name="connsiteY2" fmla="*/ 777656 h 2781300"/>
              <a:gd name="connsiteX3" fmla="*/ 3689112 w 5486400"/>
              <a:gd name="connsiteY3" fmla="*/ 827002 h 2781300"/>
              <a:gd name="connsiteX4" fmla="*/ 4468534 w 5486400"/>
              <a:gd name="connsiteY4" fmla="*/ 1949322 h 2781300"/>
              <a:gd name="connsiteX5" fmla="*/ 4572000 w 5486400"/>
              <a:gd name="connsiteY5" fmla="*/ 2059784 h 2781300"/>
              <a:gd name="connsiteX6" fmla="*/ 4679763 w 5486400"/>
              <a:gd name="connsiteY6" fmla="*/ 2174833 h 2781300"/>
              <a:gd name="connsiteX7" fmla="*/ 5486400 w 5486400"/>
              <a:gd name="connsiteY7" fmla="*/ 2781300 h 2781300"/>
              <a:gd name="connsiteX8" fmla="*/ 4572000 w 5486400"/>
              <a:gd name="connsiteY8" fmla="*/ 2781300 h 2781300"/>
              <a:gd name="connsiteX9" fmla="*/ 3657600 w 5486400"/>
              <a:gd name="connsiteY9" fmla="*/ 2781300 h 2781300"/>
              <a:gd name="connsiteX10" fmla="*/ 2743200 w 5486400"/>
              <a:gd name="connsiteY10" fmla="*/ 2781300 h 2781300"/>
              <a:gd name="connsiteX11" fmla="*/ 1828800 w 5486400"/>
              <a:gd name="connsiteY11" fmla="*/ 2781300 h 2781300"/>
              <a:gd name="connsiteX12" fmla="*/ 914400 w 5486400"/>
              <a:gd name="connsiteY12" fmla="*/ 2781300 h 2781300"/>
              <a:gd name="connsiteX13" fmla="*/ 0 w 5486400"/>
              <a:gd name="connsiteY13" fmla="*/ 2781300 h 2781300"/>
              <a:gd name="connsiteX14" fmla="*/ 806637 w 5486400"/>
              <a:gd name="connsiteY14" fmla="*/ 2174833 h 2781300"/>
              <a:gd name="connsiteX15" fmla="*/ 914400 w 5486400"/>
              <a:gd name="connsiteY15" fmla="*/ 2059784 h 2781300"/>
              <a:gd name="connsiteX16" fmla="*/ 1017866 w 5486400"/>
              <a:gd name="connsiteY16" fmla="*/ 1949322 h 2781300"/>
              <a:gd name="connsiteX17" fmla="*/ 1797288 w 5486400"/>
              <a:gd name="connsiteY17" fmla="*/ 827002 h 2781300"/>
              <a:gd name="connsiteX18" fmla="*/ 1828800 w 5486400"/>
              <a:gd name="connsiteY18" fmla="*/ 777656 h 2781300"/>
              <a:gd name="connsiteX19" fmla="*/ 1922041 w 5486400"/>
              <a:gd name="connsiteY19" fmla="*/ 631646 h 2781300"/>
              <a:gd name="connsiteX20" fmla="*/ 2743200 w 5486400"/>
              <a:gd name="connsiteY20"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86400" h="2781300">
                <a:moveTo>
                  <a:pt x="2743200" y="0"/>
                </a:moveTo>
                <a:cubicBezTo>
                  <a:pt x="3086100" y="0"/>
                  <a:pt x="3318312" y="258654"/>
                  <a:pt x="3564359" y="631646"/>
                </a:cubicBezTo>
                <a:lnTo>
                  <a:pt x="3657600" y="777656"/>
                </a:lnTo>
                <a:lnTo>
                  <a:pt x="3689112" y="827002"/>
                </a:lnTo>
                <a:cubicBezTo>
                  <a:pt x="3900878" y="1166249"/>
                  <a:pt x="4136664" y="1568194"/>
                  <a:pt x="4468534" y="1949322"/>
                </a:cubicBezTo>
                <a:lnTo>
                  <a:pt x="4572000" y="2059784"/>
                </a:lnTo>
                <a:lnTo>
                  <a:pt x="4679763" y="2174833"/>
                </a:lnTo>
                <a:cubicBezTo>
                  <a:pt x="4903675" y="2396509"/>
                  <a:pt x="5167365" y="2604678"/>
                  <a:pt x="5486400" y="2781300"/>
                </a:cubicBezTo>
                <a:lnTo>
                  <a:pt x="4572000" y="2781300"/>
                </a:lnTo>
                <a:lnTo>
                  <a:pt x="3657600" y="2781300"/>
                </a:lnTo>
                <a:lnTo>
                  <a:pt x="2743200" y="2781300"/>
                </a:lnTo>
                <a:lnTo>
                  <a:pt x="1828800" y="2781300"/>
                </a:lnTo>
                <a:lnTo>
                  <a:pt x="914400" y="2781300"/>
                </a:lnTo>
                <a:lnTo>
                  <a:pt x="0" y="2781300"/>
                </a:lnTo>
                <a:cubicBezTo>
                  <a:pt x="319035" y="2604678"/>
                  <a:pt x="582726" y="2396509"/>
                  <a:pt x="806637" y="2174833"/>
                </a:cubicBezTo>
                <a:lnTo>
                  <a:pt x="914400" y="2059784"/>
                </a:lnTo>
                <a:lnTo>
                  <a:pt x="1017866" y="1949322"/>
                </a:lnTo>
                <a:cubicBezTo>
                  <a:pt x="1349736" y="1568194"/>
                  <a:pt x="1585523" y="1166249"/>
                  <a:pt x="1797288" y="827002"/>
                </a:cubicBezTo>
                <a:lnTo>
                  <a:pt x="1828800" y="777656"/>
                </a:lnTo>
                <a:lnTo>
                  <a:pt x="1922041" y="631646"/>
                </a:lnTo>
                <a:cubicBezTo>
                  <a:pt x="2168089" y="258654"/>
                  <a:pt x="2400300" y="0"/>
                  <a:pt x="2743200" y="0"/>
                </a:cubicBezTo>
                <a:close/>
              </a:path>
            </a:pathLst>
          </a:custGeom>
          <a:blipFill>
            <a:blip r:embed="rId2">
              <a:alphaModFix amt="99000"/>
            </a:blip>
            <a:stretch>
              <a:fillRect t="-25000" b="-25000"/>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sz="2000" b="1">
              <a:solidFill>
                <a:schemeClr val="bg1"/>
              </a:solidFill>
            </a:endParaRPr>
          </a:p>
        </p:txBody>
      </p:sp>
      <p:sp>
        <p:nvSpPr>
          <p:cNvPr id="34" name="iSlîḓe">
            <a:extLst>
              <a:ext uri="{FF2B5EF4-FFF2-40B4-BE49-F238E27FC236}">
                <a16:creationId xmlns:a16="http://schemas.microsoft.com/office/drawing/2014/main" id="{9D049963-37DC-4CCA-BB94-7B2FA8BDCF8B}"/>
              </a:ext>
            </a:extLst>
          </p:cNvPr>
          <p:cNvSpPr/>
          <p:nvPr/>
        </p:nvSpPr>
        <p:spPr>
          <a:xfrm>
            <a:off x="4052445" y="2802610"/>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7" name="ïṡ1ïďé">
            <a:extLst>
              <a:ext uri="{FF2B5EF4-FFF2-40B4-BE49-F238E27FC236}">
                <a16:creationId xmlns:a16="http://schemas.microsoft.com/office/drawing/2014/main" id="{FAA073B3-4A5A-439F-AEEC-A64B5E7221D7}"/>
              </a:ext>
            </a:extLst>
          </p:cNvPr>
          <p:cNvSpPr/>
          <p:nvPr/>
        </p:nvSpPr>
        <p:spPr>
          <a:xfrm>
            <a:off x="4232066" y="3043462"/>
            <a:ext cx="388462" cy="265997"/>
          </a:xfrm>
          <a:custGeom>
            <a:avLst/>
            <a:gdLst>
              <a:gd name="connsiteX0" fmla="*/ 337989 w 606368"/>
              <a:gd name="connsiteY0" fmla="*/ 156075 h 415207"/>
              <a:gd name="connsiteX1" fmla="*/ 289432 w 606368"/>
              <a:gd name="connsiteY1" fmla="*/ 204570 h 415207"/>
              <a:gd name="connsiteX2" fmla="*/ 268913 w 606368"/>
              <a:gd name="connsiteY2" fmla="*/ 183985 h 415207"/>
              <a:gd name="connsiteX3" fmla="*/ 247095 w 606368"/>
              <a:gd name="connsiteY3" fmla="*/ 205127 h 415207"/>
              <a:gd name="connsiteX4" fmla="*/ 268263 w 606368"/>
              <a:gd name="connsiteY4" fmla="*/ 225711 h 415207"/>
              <a:gd name="connsiteX5" fmla="*/ 289432 w 606368"/>
              <a:gd name="connsiteY5" fmla="*/ 246853 h 415207"/>
              <a:gd name="connsiteX6" fmla="*/ 310600 w 606368"/>
              <a:gd name="connsiteY6" fmla="*/ 225711 h 415207"/>
              <a:gd name="connsiteX7" fmla="*/ 359158 w 606368"/>
              <a:gd name="connsiteY7" fmla="*/ 177217 h 415207"/>
              <a:gd name="connsiteX8" fmla="*/ 303173 w 606368"/>
              <a:gd name="connsiteY8" fmla="*/ 92652 h 415207"/>
              <a:gd name="connsiteX9" fmla="*/ 412172 w 606368"/>
              <a:gd name="connsiteY9" fmla="*/ 201418 h 415207"/>
              <a:gd name="connsiteX10" fmla="*/ 303173 w 606368"/>
              <a:gd name="connsiteY10" fmla="*/ 310276 h 415207"/>
              <a:gd name="connsiteX11" fmla="*/ 194266 w 606368"/>
              <a:gd name="connsiteY11" fmla="*/ 201418 h 415207"/>
              <a:gd name="connsiteX12" fmla="*/ 303173 w 606368"/>
              <a:gd name="connsiteY12" fmla="*/ 92652 h 415207"/>
              <a:gd name="connsiteX13" fmla="*/ 98322 w 606368"/>
              <a:gd name="connsiteY13" fmla="*/ 57845 h 415207"/>
              <a:gd name="connsiteX14" fmla="*/ 98322 w 606368"/>
              <a:gd name="connsiteY14" fmla="*/ 340027 h 415207"/>
              <a:gd name="connsiteX15" fmla="*/ 246502 w 606368"/>
              <a:gd name="connsiteY15" fmla="*/ 340027 h 415207"/>
              <a:gd name="connsiteX16" fmla="*/ 246502 w 606368"/>
              <a:gd name="connsiteY16" fmla="*/ 343086 h 415207"/>
              <a:gd name="connsiteX17" fmla="*/ 262657 w 606368"/>
              <a:gd name="connsiteY17" fmla="*/ 359308 h 415207"/>
              <a:gd name="connsiteX18" fmla="*/ 343618 w 606368"/>
              <a:gd name="connsiteY18" fmla="*/ 359308 h 415207"/>
              <a:gd name="connsiteX19" fmla="*/ 359866 w 606368"/>
              <a:gd name="connsiteY19" fmla="*/ 343086 h 415207"/>
              <a:gd name="connsiteX20" fmla="*/ 359866 w 606368"/>
              <a:gd name="connsiteY20" fmla="*/ 340027 h 415207"/>
              <a:gd name="connsiteX21" fmla="*/ 508046 w 606368"/>
              <a:gd name="connsiteY21" fmla="*/ 340027 h 415207"/>
              <a:gd name="connsiteX22" fmla="*/ 508696 w 606368"/>
              <a:gd name="connsiteY22" fmla="*/ 340027 h 415207"/>
              <a:gd name="connsiteX23" fmla="*/ 508696 w 606368"/>
              <a:gd name="connsiteY23" fmla="*/ 57845 h 415207"/>
              <a:gd name="connsiteX24" fmla="*/ 82817 w 606368"/>
              <a:gd name="connsiteY24" fmla="*/ 0 h 415207"/>
              <a:gd name="connsiteX25" fmla="*/ 524108 w 606368"/>
              <a:gd name="connsiteY25" fmla="*/ 0 h 415207"/>
              <a:gd name="connsiteX26" fmla="*/ 566445 w 606368"/>
              <a:gd name="connsiteY26" fmla="*/ 42272 h 415207"/>
              <a:gd name="connsiteX27" fmla="*/ 566445 w 606368"/>
              <a:gd name="connsiteY27" fmla="*/ 340027 h 415207"/>
              <a:gd name="connsiteX28" fmla="*/ 568302 w 606368"/>
              <a:gd name="connsiteY28" fmla="*/ 340027 h 415207"/>
              <a:gd name="connsiteX29" fmla="*/ 606368 w 606368"/>
              <a:gd name="connsiteY29" fmla="*/ 340027 h 415207"/>
              <a:gd name="connsiteX30" fmla="*/ 606368 w 606368"/>
              <a:gd name="connsiteY30" fmla="*/ 368579 h 415207"/>
              <a:gd name="connsiteX31" fmla="*/ 558460 w 606368"/>
              <a:gd name="connsiteY31" fmla="*/ 415207 h 415207"/>
              <a:gd name="connsiteX32" fmla="*/ 513616 w 606368"/>
              <a:gd name="connsiteY32" fmla="*/ 415207 h 415207"/>
              <a:gd name="connsiteX33" fmla="*/ 91452 w 606368"/>
              <a:gd name="connsiteY33" fmla="*/ 415207 h 415207"/>
              <a:gd name="connsiteX34" fmla="*/ 46701 w 606368"/>
              <a:gd name="connsiteY34" fmla="*/ 415207 h 415207"/>
              <a:gd name="connsiteX35" fmla="*/ 0 w 606368"/>
              <a:gd name="connsiteY35" fmla="*/ 368579 h 415207"/>
              <a:gd name="connsiteX36" fmla="*/ 0 w 606368"/>
              <a:gd name="connsiteY36" fmla="*/ 340027 h 415207"/>
              <a:gd name="connsiteX37" fmla="*/ 37973 w 606368"/>
              <a:gd name="connsiteY37" fmla="*/ 340027 h 415207"/>
              <a:gd name="connsiteX38" fmla="*/ 40480 w 606368"/>
              <a:gd name="connsiteY38" fmla="*/ 340027 h 415207"/>
              <a:gd name="connsiteX39" fmla="*/ 40480 w 606368"/>
              <a:gd name="connsiteY39" fmla="*/ 42272 h 415207"/>
              <a:gd name="connsiteX40" fmla="*/ 82817 w 606368"/>
              <a:gd name="connsiteY40" fmla="*/ 0 h 41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368" h="415207">
                <a:moveTo>
                  <a:pt x="337989" y="156075"/>
                </a:moveTo>
                <a:lnTo>
                  <a:pt x="289432" y="204570"/>
                </a:lnTo>
                <a:lnTo>
                  <a:pt x="268913" y="183985"/>
                </a:lnTo>
                <a:lnTo>
                  <a:pt x="247095" y="205127"/>
                </a:lnTo>
                <a:lnTo>
                  <a:pt x="268263" y="225711"/>
                </a:lnTo>
                <a:lnTo>
                  <a:pt x="289432" y="246853"/>
                </a:lnTo>
                <a:lnTo>
                  <a:pt x="310600" y="225711"/>
                </a:lnTo>
                <a:lnTo>
                  <a:pt x="359158" y="177217"/>
                </a:lnTo>
                <a:close/>
                <a:moveTo>
                  <a:pt x="303173" y="92652"/>
                </a:moveTo>
                <a:cubicBezTo>
                  <a:pt x="362964" y="92652"/>
                  <a:pt x="412172" y="141147"/>
                  <a:pt x="412172" y="201418"/>
                </a:cubicBezTo>
                <a:cubicBezTo>
                  <a:pt x="412172" y="261132"/>
                  <a:pt x="363614" y="310276"/>
                  <a:pt x="303173" y="310276"/>
                </a:cubicBezTo>
                <a:cubicBezTo>
                  <a:pt x="242824" y="310276"/>
                  <a:pt x="194266" y="261039"/>
                  <a:pt x="194266" y="201418"/>
                </a:cubicBezTo>
                <a:cubicBezTo>
                  <a:pt x="194266" y="141703"/>
                  <a:pt x="242824" y="92652"/>
                  <a:pt x="303173" y="92652"/>
                </a:cubicBezTo>
                <a:close/>
                <a:moveTo>
                  <a:pt x="98322" y="57845"/>
                </a:moveTo>
                <a:lnTo>
                  <a:pt x="98322" y="340027"/>
                </a:lnTo>
                <a:lnTo>
                  <a:pt x="246502" y="340027"/>
                </a:lnTo>
                <a:lnTo>
                  <a:pt x="246502" y="343086"/>
                </a:lnTo>
                <a:cubicBezTo>
                  <a:pt x="246502" y="351892"/>
                  <a:pt x="254023" y="359308"/>
                  <a:pt x="262657" y="359308"/>
                </a:cubicBezTo>
                <a:lnTo>
                  <a:pt x="343618" y="359308"/>
                </a:lnTo>
                <a:cubicBezTo>
                  <a:pt x="352438" y="359308"/>
                  <a:pt x="359866" y="351800"/>
                  <a:pt x="359866" y="343086"/>
                </a:cubicBezTo>
                <a:lnTo>
                  <a:pt x="359866" y="340027"/>
                </a:lnTo>
                <a:lnTo>
                  <a:pt x="508046" y="340027"/>
                </a:lnTo>
                <a:lnTo>
                  <a:pt x="508696" y="340027"/>
                </a:lnTo>
                <a:lnTo>
                  <a:pt x="508696" y="57845"/>
                </a:lnTo>
                <a:close/>
                <a:moveTo>
                  <a:pt x="82817" y="0"/>
                </a:moveTo>
                <a:lnTo>
                  <a:pt x="524108" y="0"/>
                </a:lnTo>
                <a:cubicBezTo>
                  <a:pt x="547133" y="0"/>
                  <a:pt x="566445" y="18633"/>
                  <a:pt x="566445" y="42272"/>
                </a:cubicBezTo>
                <a:lnTo>
                  <a:pt x="566445" y="340027"/>
                </a:lnTo>
                <a:lnTo>
                  <a:pt x="568302" y="340027"/>
                </a:lnTo>
                <a:lnTo>
                  <a:pt x="606368" y="340027"/>
                </a:lnTo>
                <a:lnTo>
                  <a:pt x="606368" y="368579"/>
                </a:lnTo>
                <a:cubicBezTo>
                  <a:pt x="606368" y="394071"/>
                  <a:pt x="585199" y="415207"/>
                  <a:pt x="558460" y="415207"/>
                </a:cubicBezTo>
                <a:lnTo>
                  <a:pt x="513616" y="415207"/>
                </a:lnTo>
                <a:lnTo>
                  <a:pt x="91452" y="415207"/>
                </a:lnTo>
                <a:lnTo>
                  <a:pt x="46701" y="415207"/>
                </a:lnTo>
                <a:cubicBezTo>
                  <a:pt x="21169" y="415207"/>
                  <a:pt x="0" y="394627"/>
                  <a:pt x="0" y="368579"/>
                </a:cubicBezTo>
                <a:lnTo>
                  <a:pt x="0" y="340027"/>
                </a:lnTo>
                <a:lnTo>
                  <a:pt x="37973" y="340027"/>
                </a:lnTo>
                <a:lnTo>
                  <a:pt x="40480" y="340027"/>
                </a:lnTo>
                <a:lnTo>
                  <a:pt x="40480" y="42272"/>
                </a:lnTo>
                <a:cubicBezTo>
                  <a:pt x="40480" y="19282"/>
                  <a:pt x="59142" y="0"/>
                  <a:pt x="8281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8" name="ïšlïḓé">
            <a:extLst>
              <a:ext uri="{FF2B5EF4-FFF2-40B4-BE49-F238E27FC236}">
                <a16:creationId xmlns:a16="http://schemas.microsoft.com/office/drawing/2014/main" id="{9D049963-37DC-4CCA-BB94-7B2FA8BDCF8B}"/>
              </a:ext>
            </a:extLst>
          </p:cNvPr>
          <p:cNvSpPr/>
          <p:nvPr/>
        </p:nvSpPr>
        <p:spPr>
          <a:xfrm>
            <a:off x="2710915" y="4514127"/>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50" name="ïṧḻïḍê">
            <a:extLst>
              <a:ext uri="{FF2B5EF4-FFF2-40B4-BE49-F238E27FC236}">
                <a16:creationId xmlns:a16="http://schemas.microsoft.com/office/drawing/2014/main" id="{075FE642-BE60-46DA-8DB5-4B2E09F0C436}"/>
              </a:ext>
            </a:extLst>
          </p:cNvPr>
          <p:cNvSpPr/>
          <p:nvPr/>
        </p:nvSpPr>
        <p:spPr>
          <a:xfrm>
            <a:off x="2908227" y="4710896"/>
            <a:ext cx="353082" cy="354164"/>
          </a:xfrm>
          <a:custGeom>
            <a:avLst/>
            <a:gdLst>
              <a:gd name="connsiteX0" fmla="*/ 83310 w 599594"/>
              <a:gd name="connsiteY0" fmla="*/ 302081 h 601429"/>
              <a:gd name="connsiteX1" fmla="*/ 83310 w 599594"/>
              <a:gd name="connsiteY1" fmla="*/ 518049 h 601429"/>
              <a:gd name="connsiteX2" fmla="*/ 513547 w 599594"/>
              <a:gd name="connsiteY2" fmla="*/ 518049 h 601429"/>
              <a:gd name="connsiteX3" fmla="*/ 513547 w 599594"/>
              <a:gd name="connsiteY3" fmla="*/ 302081 h 601429"/>
              <a:gd name="connsiteX4" fmla="*/ 341466 w 599594"/>
              <a:gd name="connsiteY4" fmla="*/ 0 h 601429"/>
              <a:gd name="connsiteX5" fmla="*/ 427485 w 599594"/>
              <a:gd name="connsiteY5" fmla="*/ 0 h 601429"/>
              <a:gd name="connsiteX6" fmla="*/ 427485 w 599594"/>
              <a:gd name="connsiteY6" fmla="*/ 171827 h 601429"/>
              <a:gd name="connsiteX7" fmla="*/ 341466 w 599594"/>
              <a:gd name="connsiteY7" fmla="*/ 171827 h 601429"/>
              <a:gd name="connsiteX8" fmla="*/ 0 w 599594"/>
              <a:gd name="connsiteY8" fmla="*/ 0 h 601429"/>
              <a:gd name="connsiteX9" fmla="*/ 127702 w 599594"/>
              <a:gd name="connsiteY9" fmla="*/ 0 h 601429"/>
              <a:gd name="connsiteX10" fmla="*/ 127702 w 599594"/>
              <a:gd name="connsiteY10" fmla="*/ 216163 h 601429"/>
              <a:gd name="connsiteX11" fmla="*/ 471892 w 599594"/>
              <a:gd name="connsiteY11" fmla="*/ 216163 h 601429"/>
              <a:gd name="connsiteX12" fmla="*/ 471892 w 599594"/>
              <a:gd name="connsiteY12" fmla="*/ 0 h 601429"/>
              <a:gd name="connsiteX13" fmla="*/ 516284 w 599594"/>
              <a:gd name="connsiteY13" fmla="*/ 0 h 601429"/>
              <a:gd name="connsiteX14" fmla="*/ 599594 w 599594"/>
              <a:gd name="connsiteY14" fmla="*/ 85137 h 601429"/>
              <a:gd name="connsiteX15" fmla="*/ 599594 w 599594"/>
              <a:gd name="connsiteY15" fmla="*/ 601429 h 601429"/>
              <a:gd name="connsiteX16" fmla="*/ 0 w 599594"/>
              <a:gd name="connsiteY16" fmla="*/ 60142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9594" h="601429">
                <a:moveTo>
                  <a:pt x="83310" y="302081"/>
                </a:moveTo>
                <a:lnTo>
                  <a:pt x="83310" y="518049"/>
                </a:lnTo>
                <a:lnTo>
                  <a:pt x="513547" y="518049"/>
                </a:lnTo>
                <a:lnTo>
                  <a:pt x="513547" y="302081"/>
                </a:lnTo>
                <a:close/>
                <a:moveTo>
                  <a:pt x="341466" y="0"/>
                </a:moveTo>
                <a:lnTo>
                  <a:pt x="427485" y="0"/>
                </a:lnTo>
                <a:lnTo>
                  <a:pt x="427485" y="171827"/>
                </a:lnTo>
                <a:lnTo>
                  <a:pt x="341466" y="171827"/>
                </a:lnTo>
                <a:close/>
                <a:moveTo>
                  <a:pt x="0" y="0"/>
                </a:moveTo>
                <a:lnTo>
                  <a:pt x="127702" y="0"/>
                </a:lnTo>
                <a:lnTo>
                  <a:pt x="127702" y="216163"/>
                </a:lnTo>
                <a:lnTo>
                  <a:pt x="471892" y="216163"/>
                </a:lnTo>
                <a:lnTo>
                  <a:pt x="471892" y="0"/>
                </a:lnTo>
                <a:lnTo>
                  <a:pt x="516284" y="0"/>
                </a:lnTo>
                <a:lnTo>
                  <a:pt x="599594" y="85137"/>
                </a:lnTo>
                <a:lnTo>
                  <a:pt x="599594" y="601429"/>
                </a:lnTo>
                <a:lnTo>
                  <a:pt x="0" y="601429"/>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2" name="îslíḓé">
            <a:extLst>
              <a:ext uri="{FF2B5EF4-FFF2-40B4-BE49-F238E27FC236}">
                <a16:creationId xmlns:a16="http://schemas.microsoft.com/office/drawing/2014/main" id="{9D049963-37DC-4CCA-BB94-7B2FA8BDCF8B}"/>
              </a:ext>
            </a:extLst>
          </p:cNvPr>
          <p:cNvSpPr/>
          <p:nvPr/>
        </p:nvSpPr>
        <p:spPr>
          <a:xfrm>
            <a:off x="7379149" y="2802610"/>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8" name="ïşḻíḓê">
            <a:extLst>
              <a:ext uri="{FF2B5EF4-FFF2-40B4-BE49-F238E27FC236}">
                <a16:creationId xmlns:a16="http://schemas.microsoft.com/office/drawing/2014/main" id="{D9AE359C-72F4-4CC9-8603-33DC5E84EB23}"/>
              </a:ext>
            </a:extLst>
          </p:cNvPr>
          <p:cNvSpPr/>
          <p:nvPr/>
        </p:nvSpPr>
        <p:spPr>
          <a:xfrm>
            <a:off x="7574135" y="2997843"/>
            <a:ext cx="357734" cy="357236"/>
          </a:xfrm>
          <a:custGeom>
            <a:avLst/>
            <a:gdLst>
              <a:gd name="connsiteX0" fmla="*/ 171723 w 608697"/>
              <a:gd name="connsiteY0" fmla="*/ 489435 h 607851"/>
              <a:gd name="connsiteX1" fmla="*/ 154566 w 608697"/>
              <a:gd name="connsiteY1" fmla="*/ 495651 h 607851"/>
              <a:gd name="connsiteX2" fmla="*/ 183414 w 608697"/>
              <a:gd name="connsiteY2" fmla="*/ 515059 h 607851"/>
              <a:gd name="connsiteX3" fmla="*/ 171723 w 608697"/>
              <a:gd name="connsiteY3" fmla="*/ 489435 h 607851"/>
              <a:gd name="connsiteX4" fmla="*/ 273906 w 608697"/>
              <a:gd name="connsiteY4" fmla="*/ 468359 h 607851"/>
              <a:gd name="connsiteX5" fmla="*/ 231089 w 608697"/>
              <a:gd name="connsiteY5" fmla="*/ 473969 h 607851"/>
              <a:gd name="connsiteX6" fmla="*/ 273906 w 608697"/>
              <a:gd name="connsiteY6" fmla="*/ 535679 h 607851"/>
              <a:gd name="connsiteX7" fmla="*/ 494986 w 608697"/>
              <a:gd name="connsiteY7" fmla="*/ 467158 h 607851"/>
              <a:gd name="connsiteX8" fmla="*/ 469328 w 608697"/>
              <a:gd name="connsiteY8" fmla="*/ 492781 h 607851"/>
              <a:gd name="connsiteX9" fmla="*/ 479197 w 608697"/>
              <a:gd name="connsiteY9" fmla="*/ 512794 h 607851"/>
              <a:gd name="connsiteX10" fmla="*/ 479197 w 608697"/>
              <a:gd name="connsiteY10" fmla="*/ 539478 h 607851"/>
              <a:gd name="connsiteX11" fmla="*/ 494986 w 608697"/>
              <a:gd name="connsiteY11" fmla="*/ 555246 h 607851"/>
              <a:gd name="connsiteX12" fmla="*/ 510776 w 608697"/>
              <a:gd name="connsiteY12" fmla="*/ 539478 h 607851"/>
              <a:gd name="connsiteX13" fmla="*/ 510776 w 608697"/>
              <a:gd name="connsiteY13" fmla="*/ 512794 h 607851"/>
              <a:gd name="connsiteX14" fmla="*/ 520493 w 608697"/>
              <a:gd name="connsiteY14" fmla="*/ 492781 h 607851"/>
              <a:gd name="connsiteX15" fmla="*/ 494986 w 608697"/>
              <a:gd name="connsiteY15" fmla="*/ 467158 h 607851"/>
              <a:gd name="connsiteX16" fmla="*/ 494986 w 608697"/>
              <a:gd name="connsiteY16" fmla="*/ 361332 h 607851"/>
              <a:gd name="connsiteX17" fmla="*/ 460674 w 608697"/>
              <a:gd name="connsiteY17" fmla="*/ 395596 h 607851"/>
              <a:gd name="connsiteX18" fmla="*/ 460674 w 608697"/>
              <a:gd name="connsiteY18" fmla="*/ 426374 h 607851"/>
              <a:gd name="connsiteX19" fmla="*/ 529147 w 608697"/>
              <a:gd name="connsiteY19" fmla="*/ 426374 h 607851"/>
              <a:gd name="connsiteX20" fmla="*/ 529147 w 608697"/>
              <a:gd name="connsiteY20" fmla="*/ 395596 h 607851"/>
              <a:gd name="connsiteX21" fmla="*/ 494986 w 608697"/>
              <a:gd name="connsiteY21" fmla="*/ 361332 h 607851"/>
              <a:gd name="connsiteX22" fmla="*/ 200571 w 608697"/>
              <a:gd name="connsiteY22" fmla="*/ 334174 h 607851"/>
              <a:gd name="connsiteX23" fmla="*/ 212110 w 608697"/>
              <a:gd name="connsiteY23" fmla="*/ 416050 h 607851"/>
              <a:gd name="connsiteX24" fmla="*/ 273906 w 608697"/>
              <a:gd name="connsiteY24" fmla="*/ 407862 h 607851"/>
              <a:gd name="connsiteX25" fmla="*/ 273906 w 608697"/>
              <a:gd name="connsiteY25" fmla="*/ 334174 h 607851"/>
              <a:gd name="connsiteX26" fmla="*/ 62555 w 608697"/>
              <a:gd name="connsiteY26" fmla="*/ 334174 h 607851"/>
              <a:gd name="connsiteX27" fmla="*/ 109016 w 608697"/>
              <a:gd name="connsiteY27" fmla="*/ 449103 h 607851"/>
              <a:gd name="connsiteX28" fmla="*/ 153503 w 608697"/>
              <a:gd name="connsiteY28" fmla="*/ 431667 h 607851"/>
              <a:gd name="connsiteX29" fmla="*/ 139838 w 608697"/>
              <a:gd name="connsiteY29" fmla="*/ 334174 h 607851"/>
              <a:gd name="connsiteX30" fmla="*/ 494986 w 608697"/>
              <a:gd name="connsiteY30" fmla="*/ 321002 h 607851"/>
              <a:gd name="connsiteX31" fmla="*/ 569533 w 608697"/>
              <a:gd name="connsiteY31" fmla="*/ 395596 h 607851"/>
              <a:gd name="connsiteX32" fmla="*/ 569533 w 608697"/>
              <a:gd name="connsiteY32" fmla="*/ 427890 h 607851"/>
              <a:gd name="connsiteX33" fmla="*/ 578339 w 608697"/>
              <a:gd name="connsiteY33" fmla="*/ 427890 h 607851"/>
              <a:gd name="connsiteX34" fmla="*/ 594584 w 608697"/>
              <a:gd name="connsiteY34" fmla="*/ 444113 h 607851"/>
              <a:gd name="connsiteX35" fmla="*/ 594584 w 608697"/>
              <a:gd name="connsiteY35" fmla="*/ 578291 h 607851"/>
              <a:gd name="connsiteX36" fmla="*/ 578339 w 608697"/>
              <a:gd name="connsiteY36" fmla="*/ 594514 h 607851"/>
              <a:gd name="connsiteX37" fmla="*/ 411482 w 608697"/>
              <a:gd name="connsiteY37" fmla="*/ 594514 h 607851"/>
              <a:gd name="connsiteX38" fmla="*/ 395237 w 608697"/>
              <a:gd name="connsiteY38" fmla="*/ 578291 h 607851"/>
              <a:gd name="connsiteX39" fmla="*/ 395237 w 608697"/>
              <a:gd name="connsiteY39" fmla="*/ 444113 h 607851"/>
              <a:gd name="connsiteX40" fmla="*/ 411482 w 608697"/>
              <a:gd name="connsiteY40" fmla="*/ 427890 h 607851"/>
              <a:gd name="connsiteX41" fmla="*/ 420440 w 608697"/>
              <a:gd name="connsiteY41" fmla="*/ 427890 h 607851"/>
              <a:gd name="connsiteX42" fmla="*/ 420440 w 608697"/>
              <a:gd name="connsiteY42" fmla="*/ 395596 h 607851"/>
              <a:gd name="connsiteX43" fmla="*/ 494986 w 608697"/>
              <a:gd name="connsiteY43" fmla="*/ 321002 h 607851"/>
              <a:gd name="connsiteX44" fmla="*/ 393854 w 608697"/>
              <a:gd name="connsiteY44" fmla="*/ 192256 h 607851"/>
              <a:gd name="connsiteX45" fmla="*/ 334639 w 608697"/>
              <a:gd name="connsiteY45" fmla="*/ 199989 h 607851"/>
              <a:gd name="connsiteX46" fmla="*/ 334639 w 608697"/>
              <a:gd name="connsiteY46" fmla="*/ 273525 h 607851"/>
              <a:gd name="connsiteX47" fmla="*/ 405393 w 608697"/>
              <a:gd name="connsiteY47" fmla="*/ 273525 h 607851"/>
              <a:gd name="connsiteX48" fmla="*/ 393854 w 608697"/>
              <a:gd name="connsiteY48" fmla="*/ 192256 h 607851"/>
              <a:gd name="connsiteX49" fmla="*/ 212110 w 608697"/>
              <a:gd name="connsiteY49" fmla="*/ 191801 h 607851"/>
              <a:gd name="connsiteX50" fmla="*/ 200571 w 608697"/>
              <a:gd name="connsiteY50" fmla="*/ 273525 h 607851"/>
              <a:gd name="connsiteX51" fmla="*/ 273906 w 608697"/>
              <a:gd name="connsiteY51" fmla="*/ 273525 h 607851"/>
              <a:gd name="connsiteX52" fmla="*/ 273906 w 608697"/>
              <a:gd name="connsiteY52" fmla="*/ 199989 h 607851"/>
              <a:gd name="connsiteX53" fmla="*/ 212110 w 608697"/>
              <a:gd name="connsiteY53" fmla="*/ 191801 h 607851"/>
              <a:gd name="connsiteX54" fmla="*/ 499681 w 608697"/>
              <a:gd name="connsiteY54" fmla="*/ 158748 h 607851"/>
              <a:gd name="connsiteX55" fmla="*/ 452613 w 608697"/>
              <a:gd name="connsiteY55" fmla="*/ 177094 h 607851"/>
              <a:gd name="connsiteX56" fmla="*/ 466126 w 608697"/>
              <a:gd name="connsiteY56" fmla="*/ 273525 h 607851"/>
              <a:gd name="connsiteX57" fmla="*/ 545990 w 608697"/>
              <a:gd name="connsiteY57" fmla="*/ 273525 h 607851"/>
              <a:gd name="connsiteX58" fmla="*/ 499681 w 608697"/>
              <a:gd name="connsiteY58" fmla="*/ 158748 h 607851"/>
              <a:gd name="connsiteX59" fmla="*/ 109016 w 608697"/>
              <a:gd name="connsiteY59" fmla="*/ 158748 h 607851"/>
              <a:gd name="connsiteX60" fmla="*/ 62555 w 608697"/>
              <a:gd name="connsiteY60" fmla="*/ 273525 h 607851"/>
              <a:gd name="connsiteX61" fmla="*/ 139838 w 608697"/>
              <a:gd name="connsiteY61" fmla="*/ 273525 h 607851"/>
              <a:gd name="connsiteX62" fmla="*/ 153503 w 608697"/>
              <a:gd name="connsiteY62" fmla="*/ 176184 h 607851"/>
              <a:gd name="connsiteX63" fmla="*/ 109016 w 608697"/>
              <a:gd name="connsiteY63" fmla="*/ 158748 h 607851"/>
              <a:gd name="connsiteX64" fmla="*/ 183414 w 608697"/>
              <a:gd name="connsiteY64" fmla="*/ 92792 h 607851"/>
              <a:gd name="connsiteX65" fmla="*/ 154566 w 608697"/>
              <a:gd name="connsiteY65" fmla="*/ 112200 h 607851"/>
              <a:gd name="connsiteX66" fmla="*/ 171723 w 608697"/>
              <a:gd name="connsiteY66" fmla="*/ 118416 h 607851"/>
              <a:gd name="connsiteX67" fmla="*/ 183414 w 608697"/>
              <a:gd name="connsiteY67" fmla="*/ 92792 h 607851"/>
              <a:gd name="connsiteX68" fmla="*/ 421487 w 608697"/>
              <a:gd name="connsiteY68" fmla="*/ 90670 h 607851"/>
              <a:gd name="connsiteX69" fmla="*/ 434545 w 608697"/>
              <a:gd name="connsiteY69" fmla="*/ 119326 h 607851"/>
              <a:gd name="connsiteX70" fmla="*/ 454131 w 608697"/>
              <a:gd name="connsiteY70" fmla="*/ 112200 h 607851"/>
              <a:gd name="connsiteX71" fmla="*/ 421487 w 608697"/>
              <a:gd name="connsiteY71" fmla="*/ 90670 h 607851"/>
              <a:gd name="connsiteX72" fmla="*/ 334639 w 608697"/>
              <a:gd name="connsiteY72" fmla="*/ 74294 h 607851"/>
              <a:gd name="connsiteX73" fmla="*/ 334639 w 608697"/>
              <a:gd name="connsiteY73" fmla="*/ 139492 h 607851"/>
              <a:gd name="connsiteX74" fmla="*/ 375027 w 608697"/>
              <a:gd name="connsiteY74" fmla="*/ 134337 h 607851"/>
              <a:gd name="connsiteX75" fmla="*/ 334639 w 608697"/>
              <a:gd name="connsiteY75" fmla="*/ 74294 h 607851"/>
              <a:gd name="connsiteX76" fmla="*/ 273906 w 608697"/>
              <a:gd name="connsiteY76" fmla="*/ 72172 h 607851"/>
              <a:gd name="connsiteX77" fmla="*/ 231089 w 608697"/>
              <a:gd name="connsiteY77" fmla="*/ 133882 h 607851"/>
              <a:gd name="connsiteX78" fmla="*/ 273906 w 608697"/>
              <a:gd name="connsiteY78" fmla="*/ 139492 h 607851"/>
              <a:gd name="connsiteX79" fmla="*/ 303058 w 608697"/>
              <a:gd name="connsiteY79" fmla="*/ 0 h 607851"/>
              <a:gd name="connsiteX80" fmla="*/ 304273 w 608697"/>
              <a:gd name="connsiteY80" fmla="*/ 0 h 607851"/>
              <a:gd name="connsiteX81" fmla="*/ 608697 w 608697"/>
              <a:gd name="connsiteY81" fmla="*/ 303850 h 607851"/>
              <a:gd name="connsiteX82" fmla="*/ 603838 w 608697"/>
              <a:gd name="connsiteY82" fmla="*/ 358282 h 607851"/>
              <a:gd name="connsiteX83" fmla="*/ 567550 w 608697"/>
              <a:gd name="connsiteY83" fmla="*/ 306427 h 607851"/>
              <a:gd name="connsiteX84" fmla="*/ 494974 w 608697"/>
              <a:gd name="connsiteY84" fmla="*/ 280651 h 607851"/>
              <a:gd name="connsiteX85" fmla="*/ 397650 w 608697"/>
              <a:gd name="connsiteY85" fmla="*/ 334174 h 607851"/>
              <a:gd name="connsiteX86" fmla="*/ 334639 w 608697"/>
              <a:gd name="connsiteY86" fmla="*/ 334174 h 607851"/>
              <a:gd name="connsiteX87" fmla="*/ 334639 w 608697"/>
              <a:gd name="connsiteY87" fmla="*/ 407862 h 607851"/>
              <a:gd name="connsiteX88" fmla="*/ 365613 w 608697"/>
              <a:gd name="connsiteY88" fmla="*/ 410895 h 607851"/>
              <a:gd name="connsiteX89" fmla="*/ 354833 w 608697"/>
              <a:gd name="connsiteY89" fmla="*/ 444100 h 607851"/>
              <a:gd name="connsiteX90" fmla="*/ 354833 w 608697"/>
              <a:gd name="connsiteY90" fmla="*/ 470330 h 607851"/>
              <a:gd name="connsiteX91" fmla="*/ 334639 w 608697"/>
              <a:gd name="connsiteY91" fmla="*/ 468359 h 607851"/>
              <a:gd name="connsiteX92" fmla="*/ 334639 w 608697"/>
              <a:gd name="connsiteY92" fmla="*/ 533557 h 607851"/>
              <a:gd name="connsiteX93" fmla="*/ 354833 w 608697"/>
              <a:gd name="connsiteY93" fmla="*/ 510662 h 607851"/>
              <a:gd name="connsiteX94" fmla="*/ 354833 w 608697"/>
              <a:gd name="connsiteY94" fmla="*/ 578285 h 607851"/>
              <a:gd name="connsiteX95" fmla="*/ 356503 w 608697"/>
              <a:gd name="connsiteY95" fmla="*/ 592386 h 607851"/>
              <a:gd name="connsiteX96" fmla="*/ 360299 w 608697"/>
              <a:gd name="connsiteY96" fmla="*/ 602696 h 607851"/>
              <a:gd name="connsiteX97" fmla="*/ 303058 w 608697"/>
              <a:gd name="connsiteY97" fmla="*/ 607851 h 607851"/>
              <a:gd name="connsiteX98" fmla="*/ 0 w 608697"/>
              <a:gd name="connsiteY98" fmla="*/ 303850 h 607851"/>
              <a:gd name="connsiteX99" fmla="*/ 303058 w 608697"/>
              <a:gd name="connsiteY99"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8697" h="607851">
                <a:moveTo>
                  <a:pt x="171723" y="489435"/>
                </a:moveTo>
                <a:cubicBezTo>
                  <a:pt x="165953" y="491406"/>
                  <a:pt x="160335" y="493377"/>
                  <a:pt x="154566" y="495651"/>
                </a:cubicBezTo>
                <a:cubicBezTo>
                  <a:pt x="163676" y="502777"/>
                  <a:pt x="173393" y="509297"/>
                  <a:pt x="183414" y="515059"/>
                </a:cubicBezTo>
                <a:cubicBezTo>
                  <a:pt x="179466" y="507174"/>
                  <a:pt x="175670" y="499138"/>
                  <a:pt x="171723" y="489435"/>
                </a:cubicBezTo>
                <a:close/>
                <a:moveTo>
                  <a:pt x="273906" y="468359"/>
                </a:moveTo>
                <a:cubicBezTo>
                  <a:pt x="259634" y="469421"/>
                  <a:pt x="245362" y="471240"/>
                  <a:pt x="231089" y="473969"/>
                </a:cubicBezTo>
                <a:cubicBezTo>
                  <a:pt x="240807" y="495954"/>
                  <a:pt x="255079" y="520972"/>
                  <a:pt x="273906" y="535679"/>
                </a:cubicBezTo>
                <a:close/>
                <a:moveTo>
                  <a:pt x="494986" y="467158"/>
                </a:moveTo>
                <a:cubicBezTo>
                  <a:pt x="480867" y="467158"/>
                  <a:pt x="469328" y="478681"/>
                  <a:pt x="469328" y="492781"/>
                </a:cubicBezTo>
                <a:cubicBezTo>
                  <a:pt x="469328" y="500968"/>
                  <a:pt x="473275" y="508094"/>
                  <a:pt x="479197" y="512794"/>
                </a:cubicBezTo>
                <a:lnTo>
                  <a:pt x="479197" y="539478"/>
                </a:lnTo>
                <a:cubicBezTo>
                  <a:pt x="479197" y="548272"/>
                  <a:pt x="486181" y="555246"/>
                  <a:pt x="494986" y="555246"/>
                </a:cubicBezTo>
                <a:cubicBezTo>
                  <a:pt x="503640" y="555246"/>
                  <a:pt x="510776" y="548272"/>
                  <a:pt x="510776" y="539478"/>
                </a:cubicBezTo>
                <a:lnTo>
                  <a:pt x="510776" y="512794"/>
                </a:lnTo>
                <a:cubicBezTo>
                  <a:pt x="516697" y="508094"/>
                  <a:pt x="520493" y="500968"/>
                  <a:pt x="520493" y="492781"/>
                </a:cubicBezTo>
                <a:cubicBezTo>
                  <a:pt x="520493" y="478681"/>
                  <a:pt x="509106" y="467158"/>
                  <a:pt x="494986" y="467158"/>
                </a:cubicBezTo>
                <a:close/>
                <a:moveTo>
                  <a:pt x="494986" y="361332"/>
                </a:moveTo>
                <a:cubicBezTo>
                  <a:pt x="476160" y="361332"/>
                  <a:pt x="460674" y="376645"/>
                  <a:pt x="460674" y="395596"/>
                </a:cubicBezTo>
                <a:lnTo>
                  <a:pt x="460674" y="426374"/>
                </a:lnTo>
                <a:lnTo>
                  <a:pt x="529147" y="426374"/>
                </a:lnTo>
                <a:lnTo>
                  <a:pt x="529147" y="395596"/>
                </a:lnTo>
                <a:cubicBezTo>
                  <a:pt x="529147" y="376645"/>
                  <a:pt x="513813" y="361332"/>
                  <a:pt x="494986" y="361332"/>
                </a:cubicBezTo>
                <a:close/>
                <a:moveTo>
                  <a:pt x="200571" y="334174"/>
                </a:moveTo>
                <a:cubicBezTo>
                  <a:pt x="202241" y="362982"/>
                  <a:pt x="206189" y="390577"/>
                  <a:pt x="212110" y="416050"/>
                </a:cubicBezTo>
                <a:cubicBezTo>
                  <a:pt x="232608" y="411956"/>
                  <a:pt x="253257" y="409227"/>
                  <a:pt x="273906" y="407862"/>
                </a:cubicBezTo>
                <a:lnTo>
                  <a:pt x="273906" y="334174"/>
                </a:lnTo>
                <a:close/>
                <a:moveTo>
                  <a:pt x="62555" y="334174"/>
                </a:moveTo>
                <a:cubicBezTo>
                  <a:pt x="68021" y="376931"/>
                  <a:pt x="84419" y="416201"/>
                  <a:pt x="109016" y="449103"/>
                </a:cubicBezTo>
                <a:cubicBezTo>
                  <a:pt x="123440" y="442584"/>
                  <a:pt x="138320" y="436670"/>
                  <a:pt x="153503" y="431667"/>
                </a:cubicBezTo>
                <a:cubicBezTo>
                  <a:pt x="146215" y="401191"/>
                  <a:pt x="141508" y="368289"/>
                  <a:pt x="139838" y="334174"/>
                </a:cubicBezTo>
                <a:close/>
                <a:moveTo>
                  <a:pt x="494986" y="321002"/>
                </a:moveTo>
                <a:cubicBezTo>
                  <a:pt x="536131" y="321002"/>
                  <a:pt x="569533" y="354509"/>
                  <a:pt x="569533" y="395596"/>
                </a:cubicBezTo>
                <a:lnTo>
                  <a:pt x="569533" y="427890"/>
                </a:lnTo>
                <a:lnTo>
                  <a:pt x="578339" y="427890"/>
                </a:lnTo>
                <a:cubicBezTo>
                  <a:pt x="587296" y="427890"/>
                  <a:pt x="594584" y="435168"/>
                  <a:pt x="594584" y="444113"/>
                </a:cubicBezTo>
                <a:lnTo>
                  <a:pt x="594584" y="578291"/>
                </a:lnTo>
                <a:cubicBezTo>
                  <a:pt x="594584" y="587388"/>
                  <a:pt x="587296" y="594514"/>
                  <a:pt x="578339" y="594514"/>
                </a:cubicBezTo>
                <a:lnTo>
                  <a:pt x="411482" y="594514"/>
                </a:lnTo>
                <a:cubicBezTo>
                  <a:pt x="402525" y="594514"/>
                  <a:pt x="395237" y="587388"/>
                  <a:pt x="395237" y="578291"/>
                </a:cubicBezTo>
                <a:lnTo>
                  <a:pt x="395237" y="444113"/>
                </a:lnTo>
                <a:cubicBezTo>
                  <a:pt x="395237" y="435168"/>
                  <a:pt x="402525" y="427890"/>
                  <a:pt x="411482" y="427890"/>
                </a:cubicBezTo>
                <a:lnTo>
                  <a:pt x="420440" y="427890"/>
                </a:lnTo>
                <a:lnTo>
                  <a:pt x="420440" y="395596"/>
                </a:lnTo>
                <a:cubicBezTo>
                  <a:pt x="420440" y="354357"/>
                  <a:pt x="453842" y="321002"/>
                  <a:pt x="494986" y="321002"/>
                </a:cubicBezTo>
                <a:close/>
                <a:moveTo>
                  <a:pt x="393854" y="192256"/>
                </a:moveTo>
                <a:cubicBezTo>
                  <a:pt x="374419" y="196047"/>
                  <a:pt x="354529" y="198624"/>
                  <a:pt x="334639" y="199989"/>
                </a:cubicBezTo>
                <a:lnTo>
                  <a:pt x="334639" y="273525"/>
                </a:lnTo>
                <a:lnTo>
                  <a:pt x="405393" y="273525"/>
                </a:lnTo>
                <a:cubicBezTo>
                  <a:pt x="403723" y="245020"/>
                  <a:pt x="399927" y="217577"/>
                  <a:pt x="393854" y="192256"/>
                </a:cubicBezTo>
                <a:close/>
                <a:moveTo>
                  <a:pt x="212110" y="191801"/>
                </a:moveTo>
                <a:cubicBezTo>
                  <a:pt x="206189" y="217274"/>
                  <a:pt x="202241" y="244869"/>
                  <a:pt x="200571" y="273525"/>
                </a:cubicBezTo>
                <a:lnTo>
                  <a:pt x="273906" y="273525"/>
                </a:lnTo>
                <a:lnTo>
                  <a:pt x="273906" y="199989"/>
                </a:lnTo>
                <a:cubicBezTo>
                  <a:pt x="253257" y="198624"/>
                  <a:pt x="232608" y="195895"/>
                  <a:pt x="212110" y="191801"/>
                </a:cubicBezTo>
                <a:close/>
                <a:moveTo>
                  <a:pt x="499681" y="158748"/>
                </a:moveTo>
                <a:cubicBezTo>
                  <a:pt x="484346" y="165722"/>
                  <a:pt x="468707" y="171787"/>
                  <a:pt x="452613" y="177094"/>
                </a:cubicBezTo>
                <a:cubicBezTo>
                  <a:pt x="459901" y="207267"/>
                  <a:pt x="464456" y="239865"/>
                  <a:pt x="466126" y="273525"/>
                </a:cubicBezTo>
                <a:lnTo>
                  <a:pt x="545990" y="273525"/>
                </a:lnTo>
                <a:cubicBezTo>
                  <a:pt x="540676" y="230920"/>
                  <a:pt x="524278" y="191650"/>
                  <a:pt x="499681" y="158748"/>
                </a:cubicBezTo>
                <a:close/>
                <a:moveTo>
                  <a:pt x="109016" y="158748"/>
                </a:moveTo>
                <a:cubicBezTo>
                  <a:pt x="84419" y="191650"/>
                  <a:pt x="68021" y="230920"/>
                  <a:pt x="62555" y="273525"/>
                </a:cubicBezTo>
                <a:lnTo>
                  <a:pt x="139838" y="273525"/>
                </a:lnTo>
                <a:cubicBezTo>
                  <a:pt x="141508" y="239562"/>
                  <a:pt x="146215" y="206660"/>
                  <a:pt x="153503" y="176184"/>
                </a:cubicBezTo>
                <a:cubicBezTo>
                  <a:pt x="138320" y="171181"/>
                  <a:pt x="123440" y="165267"/>
                  <a:pt x="109016" y="158748"/>
                </a:cubicBezTo>
                <a:close/>
                <a:moveTo>
                  <a:pt x="183414" y="92792"/>
                </a:moveTo>
                <a:cubicBezTo>
                  <a:pt x="173393" y="98554"/>
                  <a:pt x="163676" y="105074"/>
                  <a:pt x="154566" y="112200"/>
                </a:cubicBezTo>
                <a:cubicBezTo>
                  <a:pt x="160335" y="114474"/>
                  <a:pt x="165953" y="116445"/>
                  <a:pt x="171723" y="118416"/>
                </a:cubicBezTo>
                <a:cubicBezTo>
                  <a:pt x="175670" y="108561"/>
                  <a:pt x="179466" y="100525"/>
                  <a:pt x="183414" y="92792"/>
                </a:cubicBezTo>
                <a:close/>
                <a:moveTo>
                  <a:pt x="421487" y="90670"/>
                </a:moveTo>
                <a:cubicBezTo>
                  <a:pt x="425891" y="99160"/>
                  <a:pt x="430142" y="108409"/>
                  <a:pt x="434545" y="119326"/>
                </a:cubicBezTo>
                <a:cubicBezTo>
                  <a:pt x="441074" y="117052"/>
                  <a:pt x="447603" y="114777"/>
                  <a:pt x="454131" y="112200"/>
                </a:cubicBezTo>
                <a:cubicBezTo>
                  <a:pt x="443807" y="104164"/>
                  <a:pt x="433027" y="97038"/>
                  <a:pt x="421487" y="90670"/>
                </a:cubicBezTo>
                <a:close/>
                <a:moveTo>
                  <a:pt x="334639" y="74294"/>
                </a:moveTo>
                <a:lnTo>
                  <a:pt x="334639" y="139492"/>
                </a:lnTo>
                <a:cubicBezTo>
                  <a:pt x="348152" y="138430"/>
                  <a:pt x="361665" y="136763"/>
                  <a:pt x="375027" y="134337"/>
                </a:cubicBezTo>
                <a:cubicBezTo>
                  <a:pt x="361210" y="102344"/>
                  <a:pt x="346482" y="84301"/>
                  <a:pt x="334639" y="74294"/>
                </a:cubicBezTo>
                <a:close/>
                <a:moveTo>
                  <a:pt x="273906" y="72172"/>
                </a:moveTo>
                <a:cubicBezTo>
                  <a:pt x="255079" y="86727"/>
                  <a:pt x="240807" y="111897"/>
                  <a:pt x="231089" y="133882"/>
                </a:cubicBezTo>
                <a:cubicBezTo>
                  <a:pt x="245362" y="136459"/>
                  <a:pt x="259634" y="138430"/>
                  <a:pt x="273906" y="139492"/>
                </a:cubicBezTo>
                <a:close/>
                <a:moveTo>
                  <a:pt x="303058" y="0"/>
                </a:moveTo>
                <a:lnTo>
                  <a:pt x="304273" y="0"/>
                </a:lnTo>
                <a:cubicBezTo>
                  <a:pt x="472199" y="0"/>
                  <a:pt x="608697" y="136308"/>
                  <a:pt x="608697" y="303850"/>
                </a:cubicBezTo>
                <a:cubicBezTo>
                  <a:pt x="608697" y="322499"/>
                  <a:pt x="607027" y="340694"/>
                  <a:pt x="603838" y="358282"/>
                </a:cubicBezTo>
                <a:cubicBezTo>
                  <a:pt x="596702" y="337813"/>
                  <a:pt x="584100" y="319921"/>
                  <a:pt x="567550" y="306427"/>
                </a:cubicBezTo>
                <a:cubicBezTo>
                  <a:pt x="547660" y="290355"/>
                  <a:pt x="522456" y="280651"/>
                  <a:pt x="494974" y="280651"/>
                </a:cubicBezTo>
                <a:cubicBezTo>
                  <a:pt x="453980" y="280651"/>
                  <a:pt x="418147" y="302030"/>
                  <a:pt x="397650" y="334174"/>
                </a:cubicBezTo>
                <a:lnTo>
                  <a:pt x="334639" y="334174"/>
                </a:lnTo>
                <a:lnTo>
                  <a:pt x="334639" y="407862"/>
                </a:lnTo>
                <a:cubicBezTo>
                  <a:pt x="344964" y="408620"/>
                  <a:pt x="355288" y="409682"/>
                  <a:pt x="365613" y="410895"/>
                </a:cubicBezTo>
                <a:cubicBezTo>
                  <a:pt x="358780" y="420295"/>
                  <a:pt x="354833" y="431818"/>
                  <a:pt x="354833" y="444100"/>
                </a:cubicBezTo>
                <a:lnTo>
                  <a:pt x="354833" y="470330"/>
                </a:lnTo>
                <a:cubicBezTo>
                  <a:pt x="348152" y="469572"/>
                  <a:pt x="341472" y="468966"/>
                  <a:pt x="334639" y="468359"/>
                </a:cubicBezTo>
                <a:lnTo>
                  <a:pt x="334639" y="533557"/>
                </a:lnTo>
                <a:cubicBezTo>
                  <a:pt x="341623" y="527643"/>
                  <a:pt x="348304" y="520062"/>
                  <a:pt x="354833" y="510662"/>
                </a:cubicBezTo>
                <a:lnTo>
                  <a:pt x="354833" y="578285"/>
                </a:lnTo>
                <a:cubicBezTo>
                  <a:pt x="354833" y="583137"/>
                  <a:pt x="355440" y="587837"/>
                  <a:pt x="356503" y="592386"/>
                </a:cubicBezTo>
                <a:cubicBezTo>
                  <a:pt x="357414" y="596025"/>
                  <a:pt x="358780" y="599360"/>
                  <a:pt x="360299" y="602696"/>
                </a:cubicBezTo>
                <a:cubicBezTo>
                  <a:pt x="340561" y="606335"/>
                  <a:pt x="322189" y="607851"/>
                  <a:pt x="303058" y="607851"/>
                </a:cubicBezTo>
                <a:cubicBezTo>
                  <a:pt x="138016" y="607851"/>
                  <a:pt x="0" y="472453"/>
                  <a:pt x="0" y="303850"/>
                </a:cubicBezTo>
                <a:cubicBezTo>
                  <a:pt x="0" y="134943"/>
                  <a:pt x="138471" y="0"/>
                  <a:pt x="3030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îšḷîdè">
            <a:extLst>
              <a:ext uri="{FF2B5EF4-FFF2-40B4-BE49-F238E27FC236}">
                <a16:creationId xmlns:a16="http://schemas.microsoft.com/office/drawing/2014/main" id="{9D049963-37DC-4CCA-BB94-7B2FA8BDCF8B}"/>
              </a:ext>
            </a:extLst>
          </p:cNvPr>
          <p:cNvSpPr/>
          <p:nvPr/>
        </p:nvSpPr>
        <p:spPr>
          <a:xfrm>
            <a:off x="8720679" y="4514127"/>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9" name="i$lîḋé">
            <a:extLst>
              <a:ext uri="{FF2B5EF4-FFF2-40B4-BE49-F238E27FC236}">
                <a16:creationId xmlns:a16="http://schemas.microsoft.com/office/drawing/2014/main" id="{16500A1C-0E48-4EA9-892F-B6EA91A1B340}"/>
              </a:ext>
            </a:extLst>
          </p:cNvPr>
          <p:cNvSpPr/>
          <p:nvPr/>
        </p:nvSpPr>
        <p:spPr>
          <a:xfrm>
            <a:off x="8929937" y="4734046"/>
            <a:ext cx="329192" cy="307864"/>
          </a:xfrm>
          <a:custGeom>
            <a:avLst/>
            <a:gdLst>
              <a:gd name="connsiteX0" fmla="*/ 104013 w 603405"/>
              <a:gd name="connsiteY0" fmla="*/ 420006 h 564312"/>
              <a:gd name="connsiteX1" fmla="*/ 242180 w 603405"/>
              <a:gd name="connsiteY1" fmla="*/ 420006 h 564312"/>
              <a:gd name="connsiteX2" fmla="*/ 242180 w 603405"/>
              <a:gd name="connsiteY2" fmla="*/ 473001 h 564312"/>
              <a:gd name="connsiteX3" fmla="*/ 104013 w 603405"/>
              <a:gd name="connsiteY3" fmla="*/ 473001 h 564312"/>
              <a:gd name="connsiteX4" fmla="*/ 63734 w 603405"/>
              <a:gd name="connsiteY4" fmla="*/ 390262 h 564312"/>
              <a:gd name="connsiteX5" fmla="*/ 63734 w 603405"/>
              <a:gd name="connsiteY5" fmla="*/ 500674 h 564312"/>
              <a:gd name="connsiteX6" fmla="*/ 539671 w 603405"/>
              <a:gd name="connsiteY6" fmla="*/ 500674 h 564312"/>
              <a:gd name="connsiteX7" fmla="*/ 539671 w 603405"/>
              <a:gd name="connsiteY7" fmla="*/ 390262 h 564312"/>
              <a:gd name="connsiteX8" fmla="*/ 302338 w 603405"/>
              <a:gd name="connsiteY8" fmla="*/ 143671 h 564312"/>
              <a:gd name="connsiteX9" fmla="*/ 357556 w 603405"/>
              <a:gd name="connsiteY9" fmla="*/ 187563 h 564312"/>
              <a:gd name="connsiteX10" fmla="*/ 302338 w 603405"/>
              <a:gd name="connsiteY10" fmla="*/ 231455 h 564312"/>
              <a:gd name="connsiteX11" fmla="*/ 247120 w 603405"/>
              <a:gd name="connsiteY11" fmla="*/ 187563 h 564312"/>
              <a:gd name="connsiteX12" fmla="*/ 302338 w 603405"/>
              <a:gd name="connsiteY12" fmla="*/ 143671 h 564312"/>
              <a:gd name="connsiteX13" fmla="*/ 302420 w 603405"/>
              <a:gd name="connsiteY13" fmla="*/ 53456 h 564312"/>
              <a:gd name="connsiteX14" fmla="*/ 122529 w 603405"/>
              <a:gd name="connsiteY14" fmla="*/ 187574 h 564312"/>
              <a:gd name="connsiteX15" fmla="*/ 302420 w 603405"/>
              <a:gd name="connsiteY15" fmla="*/ 321851 h 564312"/>
              <a:gd name="connsiteX16" fmla="*/ 482310 w 603405"/>
              <a:gd name="connsiteY16" fmla="*/ 187574 h 564312"/>
              <a:gd name="connsiteX17" fmla="*/ 302420 w 603405"/>
              <a:gd name="connsiteY17" fmla="*/ 53456 h 564312"/>
              <a:gd name="connsiteX18" fmla="*/ 109464 w 603405"/>
              <a:gd name="connsiteY18" fmla="*/ 0 h 564312"/>
              <a:gd name="connsiteX19" fmla="*/ 495375 w 603405"/>
              <a:gd name="connsiteY19" fmla="*/ 0 h 564312"/>
              <a:gd name="connsiteX20" fmla="*/ 526286 w 603405"/>
              <a:gd name="connsiteY20" fmla="*/ 24660 h 564312"/>
              <a:gd name="connsiteX21" fmla="*/ 601174 w 603405"/>
              <a:gd name="connsiteY21" fmla="*/ 358920 h 564312"/>
              <a:gd name="connsiteX22" fmla="*/ 601652 w 603405"/>
              <a:gd name="connsiteY22" fmla="*/ 363375 h 564312"/>
              <a:gd name="connsiteX23" fmla="*/ 603405 w 603405"/>
              <a:gd name="connsiteY23" fmla="*/ 375943 h 564312"/>
              <a:gd name="connsiteX24" fmla="*/ 603405 w 603405"/>
              <a:gd name="connsiteY24" fmla="*/ 515947 h 564312"/>
              <a:gd name="connsiteX25" fmla="*/ 554489 w 603405"/>
              <a:gd name="connsiteY25" fmla="*/ 564312 h 564312"/>
              <a:gd name="connsiteX26" fmla="*/ 50350 w 603405"/>
              <a:gd name="connsiteY26" fmla="*/ 564312 h 564312"/>
              <a:gd name="connsiteX27" fmla="*/ 0 w 603405"/>
              <a:gd name="connsiteY27" fmla="*/ 515947 h 564312"/>
              <a:gd name="connsiteX28" fmla="*/ 0 w 603405"/>
              <a:gd name="connsiteY28" fmla="*/ 375943 h 564312"/>
              <a:gd name="connsiteX29" fmla="*/ 2390 w 603405"/>
              <a:gd name="connsiteY29" fmla="*/ 363215 h 564312"/>
              <a:gd name="connsiteX30" fmla="*/ 3665 w 603405"/>
              <a:gd name="connsiteY30" fmla="*/ 358920 h 564312"/>
              <a:gd name="connsiteX31" fmla="*/ 78393 w 603405"/>
              <a:gd name="connsiteY31" fmla="*/ 24660 h 564312"/>
              <a:gd name="connsiteX32" fmla="*/ 109464 w 603405"/>
              <a:gd name="connsiteY32" fmla="*/ 0 h 56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3405" h="564312">
                <a:moveTo>
                  <a:pt x="104013" y="420006"/>
                </a:moveTo>
                <a:lnTo>
                  <a:pt x="242180" y="420006"/>
                </a:lnTo>
                <a:lnTo>
                  <a:pt x="242180" y="473001"/>
                </a:lnTo>
                <a:lnTo>
                  <a:pt x="104013" y="473001"/>
                </a:lnTo>
                <a:close/>
                <a:moveTo>
                  <a:pt x="63734" y="390262"/>
                </a:moveTo>
                <a:lnTo>
                  <a:pt x="63734" y="500674"/>
                </a:lnTo>
                <a:lnTo>
                  <a:pt x="539671" y="500674"/>
                </a:lnTo>
                <a:lnTo>
                  <a:pt x="539671" y="390262"/>
                </a:lnTo>
                <a:close/>
                <a:moveTo>
                  <a:pt x="302338" y="143671"/>
                </a:moveTo>
                <a:cubicBezTo>
                  <a:pt x="332834" y="143671"/>
                  <a:pt x="357556" y="163322"/>
                  <a:pt x="357556" y="187563"/>
                </a:cubicBezTo>
                <a:cubicBezTo>
                  <a:pt x="357556" y="211804"/>
                  <a:pt x="332834" y="231455"/>
                  <a:pt x="302338" y="231455"/>
                </a:cubicBezTo>
                <a:cubicBezTo>
                  <a:pt x="271842" y="231455"/>
                  <a:pt x="247120" y="211804"/>
                  <a:pt x="247120" y="187563"/>
                </a:cubicBezTo>
                <a:cubicBezTo>
                  <a:pt x="247120" y="163322"/>
                  <a:pt x="271842" y="143671"/>
                  <a:pt x="302338" y="143671"/>
                </a:cubicBezTo>
                <a:close/>
                <a:moveTo>
                  <a:pt x="302420" y="53456"/>
                </a:moveTo>
                <a:cubicBezTo>
                  <a:pt x="202994" y="53456"/>
                  <a:pt x="122529" y="113435"/>
                  <a:pt x="122529" y="187574"/>
                </a:cubicBezTo>
                <a:cubicBezTo>
                  <a:pt x="122529" y="261712"/>
                  <a:pt x="202994" y="321851"/>
                  <a:pt x="302420" y="321851"/>
                </a:cubicBezTo>
                <a:cubicBezTo>
                  <a:pt x="401686" y="321851"/>
                  <a:pt x="482310" y="261712"/>
                  <a:pt x="482310" y="187574"/>
                </a:cubicBezTo>
                <a:cubicBezTo>
                  <a:pt x="482310" y="113435"/>
                  <a:pt x="401686" y="53456"/>
                  <a:pt x="302420" y="53456"/>
                </a:cubicBezTo>
                <a:close/>
                <a:moveTo>
                  <a:pt x="109464" y="0"/>
                </a:moveTo>
                <a:lnTo>
                  <a:pt x="495375" y="0"/>
                </a:lnTo>
                <a:cubicBezTo>
                  <a:pt x="509556" y="0"/>
                  <a:pt x="523259" y="10659"/>
                  <a:pt x="526286" y="24660"/>
                </a:cubicBezTo>
                <a:lnTo>
                  <a:pt x="601174" y="358920"/>
                </a:lnTo>
                <a:cubicBezTo>
                  <a:pt x="601493" y="360352"/>
                  <a:pt x="601652" y="361784"/>
                  <a:pt x="601652" y="363375"/>
                </a:cubicBezTo>
                <a:cubicBezTo>
                  <a:pt x="602768" y="367352"/>
                  <a:pt x="603405" y="371488"/>
                  <a:pt x="603405" y="375943"/>
                </a:cubicBezTo>
                <a:lnTo>
                  <a:pt x="603405" y="515947"/>
                </a:lnTo>
                <a:cubicBezTo>
                  <a:pt x="603405" y="542834"/>
                  <a:pt x="581417" y="564312"/>
                  <a:pt x="554489" y="564312"/>
                </a:cubicBezTo>
                <a:lnTo>
                  <a:pt x="50350" y="564312"/>
                </a:lnTo>
                <a:cubicBezTo>
                  <a:pt x="23263" y="564312"/>
                  <a:pt x="0" y="542834"/>
                  <a:pt x="0" y="515947"/>
                </a:cubicBezTo>
                <a:lnTo>
                  <a:pt x="0" y="375943"/>
                </a:lnTo>
                <a:cubicBezTo>
                  <a:pt x="0" y="371488"/>
                  <a:pt x="1275" y="367352"/>
                  <a:pt x="2390" y="363215"/>
                </a:cubicBezTo>
                <a:cubicBezTo>
                  <a:pt x="2390" y="361784"/>
                  <a:pt x="3346" y="360352"/>
                  <a:pt x="3665" y="358920"/>
                </a:cubicBezTo>
                <a:lnTo>
                  <a:pt x="78393" y="24660"/>
                </a:lnTo>
                <a:cubicBezTo>
                  <a:pt x="81580" y="10659"/>
                  <a:pt x="95124" y="0"/>
                  <a:pt x="109464"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6" name="矩形 35">
            <a:extLst>
              <a:ext uri="{FF2B5EF4-FFF2-40B4-BE49-F238E27FC236}">
                <a16:creationId xmlns:a16="http://schemas.microsoft.com/office/drawing/2014/main" id="{ADF5902D-6A4C-4021-9D4D-89F23B388141}"/>
              </a:ext>
            </a:extLst>
          </p:cNvPr>
          <p:cNvSpPr/>
          <p:nvPr/>
        </p:nvSpPr>
        <p:spPr>
          <a:xfrm>
            <a:off x="8339133" y="2452088"/>
            <a:ext cx="3336930" cy="1092607"/>
          </a:xfrm>
          <a:prstGeom prst="rect">
            <a:avLst/>
          </a:prstGeom>
        </p:spPr>
        <p:txBody>
          <a:bodyPr wrap="square">
            <a:spAutoFit/>
          </a:bodyPr>
          <a:lstStyle/>
          <a:p>
            <a:pPr>
              <a:spcAft>
                <a:spcPts val="600"/>
              </a:spcAft>
            </a:pPr>
            <a:r>
              <a:rPr lang="en-US" altLang="zh-CN">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37" name="文本框 36">
            <a:extLst>
              <a:ext uri="{FF2B5EF4-FFF2-40B4-BE49-F238E27FC236}">
                <a16:creationId xmlns:a16="http://schemas.microsoft.com/office/drawing/2014/main" id="{D1D09B21-6E9A-48E0-A382-D8A3175C6A86}"/>
              </a:ext>
            </a:extLst>
          </p:cNvPr>
          <p:cNvSpPr txBox="1"/>
          <p:nvPr/>
        </p:nvSpPr>
        <p:spPr>
          <a:xfrm>
            <a:off x="3505200" y="539282"/>
            <a:ext cx="5181600" cy="707886"/>
          </a:xfrm>
          <a:prstGeom prst="rect">
            <a:avLst/>
          </a:prstGeom>
          <a:noFill/>
        </p:spPr>
        <p:txBody>
          <a:bodyPr wrap="square" rtlCol="0">
            <a:spAutoFit/>
          </a:bodyPr>
          <a:lstStyle/>
          <a:p>
            <a:pPr algn="ctr"/>
            <a:r>
              <a:rPr lang="en-US" altLang="zh-CN" sz="4000" dirty="0">
                <a:solidFill>
                  <a:srgbClr val="06383C"/>
                </a:solidFill>
                <a:latin typeface="Arial Black" panose="020B0A04020102020204" pitchFamily="34" charset="0"/>
              </a:rPr>
              <a:t>TITLE HERE</a:t>
            </a:r>
          </a:p>
        </p:txBody>
      </p:sp>
      <p:sp>
        <p:nvSpPr>
          <p:cNvPr id="39" name="矩形 38">
            <a:extLst>
              <a:ext uri="{FF2B5EF4-FFF2-40B4-BE49-F238E27FC236}">
                <a16:creationId xmlns:a16="http://schemas.microsoft.com/office/drawing/2014/main" id="{6E2600B8-64B5-400F-8321-D1E7F9554574}"/>
              </a:ext>
            </a:extLst>
          </p:cNvPr>
          <p:cNvSpPr/>
          <p:nvPr/>
        </p:nvSpPr>
        <p:spPr>
          <a:xfrm>
            <a:off x="5598566"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0" name="组合 39">
            <a:extLst>
              <a:ext uri="{FF2B5EF4-FFF2-40B4-BE49-F238E27FC236}">
                <a16:creationId xmlns:a16="http://schemas.microsoft.com/office/drawing/2014/main" id="{D63A2F9F-B207-4266-8BDB-95FEDBBA3BFC}"/>
              </a:ext>
            </a:extLst>
          </p:cNvPr>
          <p:cNvGrpSpPr/>
          <p:nvPr/>
        </p:nvGrpSpPr>
        <p:grpSpPr>
          <a:xfrm>
            <a:off x="5679520" y="1279124"/>
            <a:ext cx="328578" cy="328574"/>
            <a:chOff x="7719249" y="5265420"/>
            <a:chExt cx="499840" cy="499834"/>
          </a:xfrm>
        </p:grpSpPr>
        <p:sp>
          <p:nvSpPr>
            <p:cNvPr id="41" name="椭圆 40">
              <a:extLst>
                <a:ext uri="{FF2B5EF4-FFF2-40B4-BE49-F238E27FC236}">
                  <a16:creationId xmlns:a16="http://schemas.microsoft.com/office/drawing/2014/main" id="{0C836EEC-6C42-4587-B301-CDFE67B8A9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椭圆 41">
              <a:extLst>
                <a:ext uri="{FF2B5EF4-FFF2-40B4-BE49-F238E27FC236}">
                  <a16:creationId xmlns:a16="http://schemas.microsoft.com/office/drawing/2014/main" id="{CC867718-16D8-4ADE-BB89-EF507B191D7C}"/>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3" name="矩形 42">
            <a:extLst>
              <a:ext uri="{FF2B5EF4-FFF2-40B4-BE49-F238E27FC236}">
                <a16:creationId xmlns:a16="http://schemas.microsoft.com/office/drawing/2014/main" id="{1C7F0647-33EE-4434-ACEB-41BFBA0A023D}"/>
              </a:ext>
            </a:extLst>
          </p:cNvPr>
          <p:cNvSpPr/>
          <p:nvPr/>
        </p:nvSpPr>
        <p:spPr>
          <a:xfrm>
            <a:off x="9574046" y="4163605"/>
            <a:ext cx="2102017" cy="1308050"/>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44" name="矩形 43">
            <a:extLst>
              <a:ext uri="{FF2B5EF4-FFF2-40B4-BE49-F238E27FC236}">
                <a16:creationId xmlns:a16="http://schemas.microsoft.com/office/drawing/2014/main" id="{9FE0BF52-8AC4-4F79-BEB8-2653DE231F96}"/>
              </a:ext>
            </a:extLst>
          </p:cNvPr>
          <p:cNvSpPr/>
          <p:nvPr/>
        </p:nvSpPr>
        <p:spPr>
          <a:xfrm>
            <a:off x="515938" y="2452088"/>
            <a:ext cx="3336930" cy="1092607"/>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45" name="矩形 44">
            <a:extLst>
              <a:ext uri="{FF2B5EF4-FFF2-40B4-BE49-F238E27FC236}">
                <a16:creationId xmlns:a16="http://schemas.microsoft.com/office/drawing/2014/main" id="{5826EF00-9E99-430E-9DDF-298588CDDB13}"/>
              </a:ext>
            </a:extLst>
          </p:cNvPr>
          <p:cNvSpPr/>
          <p:nvPr/>
        </p:nvSpPr>
        <p:spPr>
          <a:xfrm>
            <a:off x="515937" y="4163605"/>
            <a:ext cx="2102017" cy="1308050"/>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pic>
        <p:nvPicPr>
          <p:cNvPr id="46" name="图形 45">
            <a:extLst>
              <a:ext uri="{FF2B5EF4-FFF2-40B4-BE49-F238E27FC236}">
                <a16:creationId xmlns:a16="http://schemas.microsoft.com/office/drawing/2014/main" id="{66B33AA3-2D93-4679-95F3-E50D12574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Tree>
    <p:extLst>
      <p:ext uri="{BB962C8B-B14F-4D97-AF65-F5344CB8AC3E}">
        <p14:creationId xmlns:p14="http://schemas.microsoft.com/office/powerpoint/2010/main" val="2024565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îş1iḓê">
            <a:extLst>
              <a:ext uri="{FF2B5EF4-FFF2-40B4-BE49-F238E27FC236}">
                <a16:creationId xmlns:a16="http://schemas.microsoft.com/office/drawing/2014/main" id="{EF2195E1-D851-4A42-9EAB-301892463D27}"/>
              </a:ext>
            </a:extLst>
          </p:cNvPr>
          <p:cNvSpPr/>
          <p:nvPr/>
        </p:nvSpPr>
        <p:spPr>
          <a:xfrm flipH="1">
            <a:off x="6096000" y="1117600"/>
            <a:ext cx="5779372" cy="5041899"/>
          </a:xfrm>
          <a:custGeom>
            <a:avLst/>
            <a:gdLst>
              <a:gd name="connsiteX0" fmla="*/ 2718857 w 6311298"/>
              <a:gd name="connsiteY0" fmla="*/ 0 h 5505949"/>
              <a:gd name="connsiteX1" fmla="*/ 2923176 w 6311298"/>
              <a:gd name="connsiteY1" fmla="*/ 18600 h 5505949"/>
              <a:gd name="connsiteX2" fmla="*/ 4520587 w 6311298"/>
              <a:gd name="connsiteY2" fmla="*/ 2632068 h 5505949"/>
              <a:gd name="connsiteX3" fmla="*/ 5746505 w 6311298"/>
              <a:gd name="connsiteY3" fmla="*/ 4929314 h 5505949"/>
              <a:gd name="connsiteX4" fmla="*/ 3536138 w 6311298"/>
              <a:gd name="connsiteY4" fmla="*/ 5505949 h 5505949"/>
              <a:gd name="connsiteX5" fmla="*/ 202008 w 6311298"/>
              <a:gd name="connsiteY5" fmla="*/ 4129462 h 5505949"/>
              <a:gd name="connsiteX6" fmla="*/ 2718857 w 6311298"/>
              <a:gd name="connsiteY6" fmla="*/ 0 h 550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298" h="5505949">
                <a:moveTo>
                  <a:pt x="2718857" y="0"/>
                </a:moveTo>
                <a:cubicBezTo>
                  <a:pt x="2783869" y="0"/>
                  <a:pt x="2848879" y="9300"/>
                  <a:pt x="2923176" y="18600"/>
                </a:cubicBezTo>
                <a:cubicBezTo>
                  <a:pt x="4892079" y="232515"/>
                  <a:pt x="3935490" y="1934523"/>
                  <a:pt x="4520587" y="2632068"/>
                </a:cubicBezTo>
                <a:cubicBezTo>
                  <a:pt x="5105686" y="3320312"/>
                  <a:pt x="7343915" y="3748138"/>
                  <a:pt x="5746505" y="4929314"/>
                </a:cubicBezTo>
                <a:cubicBezTo>
                  <a:pt x="5244993" y="5301336"/>
                  <a:pt x="4418427" y="5505949"/>
                  <a:pt x="3536138" y="5505949"/>
                </a:cubicBezTo>
                <a:cubicBezTo>
                  <a:pt x="2300930" y="5505949"/>
                  <a:pt x="944989" y="5096723"/>
                  <a:pt x="202008" y="4129462"/>
                </a:cubicBezTo>
                <a:cubicBezTo>
                  <a:pt x="-503824" y="3218004"/>
                  <a:pt x="712807" y="0"/>
                  <a:pt x="2718857"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íś1íḍè">
            <a:extLst>
              <a:ext uri="{FF2B5EF4-FFF2-40B4-BE49-F238E27FC236}">
                <a16:creationId xmlns:a16="http://schemas.microsoft.com/office/drawing/2014/main" id="{6E2EFEB4-F175-4CD9-B6FE-201294D055AA}"/>
              </a:ext>
            </a:extLst>
          </p:cNvPr>
          <p:cNvSpPr/>
          <p:nvPr/>
        </p:nvSpPr>
        <p:spPr>
          <a:xfrm flipH="1">
            <a:off x="6300997" y="1493606"/>
            <a:ext cx="5348366" cy="4665894"/>
          </a:xfrm>
          <a:custGeom>
            <a:avLst/>
            <a:gdLst>
              <a:gd name="connsiteX0" fmla="*/ 2718857 w 6311298"/>
              <a:gd name="connsiteY0" fmla="*/ 0 h 5505949"/>
              <a:gd name="connsiteX1" fmla="*/ 2923176 w 6311298"/>
              <a:gd name="connsiteY1" fmla="*/ 18600 h 5505949"/>
              <a:gd name="connsiteX2" fmla="*/ 4520587 w 6311298"/>
              <a:gd name="connsiteY2" fmla="*/ 2632068 h 5505949"/>
              <a:gd name="connsiteX3" fmla="*/ 5746505 w 6311298"/>
              <a:gd name="connsiteY3" fmla="*/ 4929314 h 5505949"/>
              <a:gd name="connsiteX4" fmla="*/ 3536138 w 6311298"/>
              <a:gd name="connsiteY4" fmla="*/ 5505949 h 5505949"/>
              <a:gd name="connsiteX5" fmla="*/ 202008 w 6311298"/>
              <a:gd name="connsiteY5" fmla="*/ 4129462 h 5505949"/>
              <a:gd name="connsiteX6" fmla="*/ 2718857 w 6311298"/>
              <a:gd name="connsiteY6" fmla="*/ 0 h 550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298" h="5505949">
                <a:moveTo>
                  <a:pt x="2718857" y="0"/>
                </a:moveTo>
                <a:cubicBezTo>
                  <a:pt x="2783869" y="0"/>
                  <a:pt x="2848879" y="9300"/>
                  <a:pt x="2923176" y="18600"/>
                </a:cubicBezTo>
                <a:cubicBezTo>
                  <a:pt x="4892079" y="232515"/>
                  <a:pt x="3935490" y="1934523"/>
                  <a:pt x="4520587" y="2632068"/>
                </a:cubicBezTo>
                <a:cubicBezTo>
                  <a:pt x="5105686" y="3320312"/>
                  <a:pt x="7343915" y="3748138"/>
                  <a:pt x="5746505" y="4929314"/>
                </a:cubicBezTo>
                <a:cubicBezTo>
                  <a:pt x="5244993" y="5301336"/>
                  <a:pt x="4418427" y="5505949"/>
                  <a:pt x="3536138" y="5505949"/>
                </a:cubicBezTo>
                <a:cubicBezTo>
                  <a:pt x="2300930" y="5505949"/>
                  <a:pt x="944989" y="5096723"/>
                  <a:pt x="202008" y="4129462"/>
                </a:cubicBezTo>
                <a:cubicBezTo>
                  <a:pt x="-503824" y="3218004"/>
                  <a:pt x="712807" y="0"/>
                  <a:pt x="2718857" y="0"/>
                </a:cubicBezTo>
                <a:close/>
              </a:path>
            </a:pathLst>
          </a:custGeom>
          <a:blipFill dpi="0" rotWithShape="1">
            <a:blip r:embed="rId2">
              <a:alphaModFix amt="99000"/>
            </a:blip>
            <a:srcRect/>
            <a:tile tx="0" ty="0" sx="48000" sy="4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cxnSp>
        <p:nvCxnSpPr>
          <p:cNvPr id="5" name="直接连接符 4">
            <a:extLst>
              <a:ext uri="{FF2B5EF4-FFF2-40B4-BE49-F238E27FC236}">
                <a16:creationId xmlns:a16="http://schemas.microsoft.com/office/drawing/2014/main" id="{ADC1E830-41B5-41D8-8C92-6E6D967EBDEA}"/>
              </a:ext>
            </a:extLst>
          </p:cNvPr>
          <p:cNvCxnSpPr>
            <a:cxnSpLocks/>
          </p:cNvCxnSpPr>
          <p:nvPr/>
        </p:nvCxnSpPr>
        <p:spPr>
          <a:xfrm flipV="1">
            <a:off x="515938" y="3724093"/>
            <a:ext cx="7597915" cy="1"/>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7" name="iṣľiďê">
            <a:extLst>
              <a:ext uri="{FF2B5EF4-FFF2-40B4-BE49-F238E27FC236}">
                <a16:creationId xmlns:a16="http://schemas.microsoft.com/office/drawing/2014/main" id="{5F447947-5BF4-45BD-9D05-82C941031E09}"/>
              </a:ext>
            </a:extLst>
          </p:cNvPr>
          <p:cNvSpPr/>
          <p:nvPr/>
        </p:nvSpPr>
        <p:spPr bwMode="auto">
          <a:xfrm>
            <a:off x="1059723" y="4194860"/>
            <a:ext cx="533190" cy="428298"/>
          </a:xfrm>
          <a:custGeom>
            <a:avLst/>
            <a:gdLst>
              <a:gd name="T0" fmla="*/ 6609 w 6827"/>
              <a:gd name="T1" fmla="*/ 3778 h 5492"/>
              <a:gd name="T2" fmla="*/ 5229 w 6827"/>
              <a:gd name="T3" fmla="*/ 3778 h 5492"/>
              <a:gd name="T4" fmla="*/ 5229 w 6827"/>
              <a:gd name="T5" fmla="*/ 2004 h 5492"/>
              <a:gd name="T6" fmla="*/ 5650 w 6827"/>
              <a:gd name="T7" fmla="*/ 2004 h 5492"/>
              <a:gd name="T8" fmla="*/ 5810 w 6827"/>
              <a:gd name="T9" fmla="*/ 1638 h 5492"/>
              <a:gd name="T10" fmla="*/ 4372 w 6827"/>
              <a:gd name="T11" fmla="*/ 92 h 5492"/>
              <a:gd name="T12" fmla="*/ 4053 w 6827"/>
              <a:gd name="T13" fmla="*/ 92 h 5492"/>
              <a:gd name="T14" fmla="*/ 2615 w 6827"/>
              <a:gd name="T15" fmla="*/ 1638 h 5492"/>
              <a:gd name="T16" fmla="*/ 2774 w 6827"/>
              <a:gd name="T17" fmla="*/ 2004 h 5492"/>
              <a:gd name="T18" fmla="*/ 3195 w 6827"/>
              <a:gd name="T19" fmla="*/ 2004 h 5492"/>
              <a:gd name="T20" fmla="*/ 3195 w 6827"/>
              <a:gd name="T21" fmla="*/ 2499 h 5492"/>
              <a:gd name="T22" fmla="*/ 1816 w 6827"/>
              <a:gd name="T23" fmla="*/ 2499 h 5492"/>
              <a:gd name="T24" fmla="*/ 1598 w 6827"/>
              <a:gd name="T25" fmla="*/ 2717 h 5492"/>
              <a:gd name="T26" fmla="*/ 1598 w 6827"/>
              <a:gd name="T27" fmla="*/ 3778 h 5492"/>
              <a:gd name="T28" fmla="*/ 218 w 6827"/>
              <a:gd name="T29" fmla="*/ 3778 h 5492"/>
              <a:gd name="T30" fmla="*/ 0 w 6827"/>
              <a:gd name="T31" fmla="*/ 3996 h 5492"/>
              <a:gd name="T32" fmla="*/ 0 w 6827"/>
              <a:gd name="T33" fmla="*/ 5274 h 5492"/>
              <a:gd name="T34" fmla="*/ 218 w 6827"/>
              <a:gd name="T35" fmla="*/ 5492 h 5492"/>
              <a:gd name="T36" fmla="*/ 6609 w 6827"/>
              <a:gd name="T37" fmla="*/ 5492 h 5492"/>
              <a:gd name="T38" fmla="*/ 6827 w 6827"/>
              <a:gd name="T39" fmla="*/ 5274 h 5492"/>
              <a:gd name="T40" fmla="*/ 6827 w 6827"/>
              <a:gd name="T41" fmla="*/ 3996 h 5492"/>
              <a:gd name="T42" fmla="*/ 6609 w 6827"/>
              <a:gd name="T43" fmla="*/ 3778 h 5492"/>
              <a:gd name="T44" fmla="*/ 3195 w 6827"/>
              <a:gd name="T45" fmla="*/ 5056 h 5492"/>
              <a:gd name="T46" fmla="*/ 2033 w 6827"/>
              <a:gd name="T47" fmla="*/ 5056 h 5492"/>
              <a:gd name="T48" fmla="*/ 2033 w 6827"/>
              <a:gd name="T49" fmla="*/ 2935 h 5492"/>
              <a:gd name="T50" fmla="*/ 3195 w 6827"/>
              <a:gd name="T51" fmla="*/ 2935 h 5492"/>
              <a:gd name="T52" fmla="*/ 3195 w 6827"/>
              <a:gd name="T53" fmla="*/ 5056 h 5492"/>
              <a:gd name="T54" fmla="*/ 6391 w 6827"/>
              <a:gd name="T55" fmla="*/ 5056 h 5492"/>
              <a:gd name="T56" fmla="*/ 5229 w 6827"/>
              <a:gd name="T57" fmla="*/ 5056 h 5492"/>
              <a:gd name="T58" fmla="*/ 5229 w 6827"/>
              <a:gd name="T59" fmla="*/ 4213 h 5492"/>
              <a:gd name="T60" fmla="*/ 6391 w 6827"/>
              <a:gd name="T61" fmla="*/ 4213 h 5492"/>
              <a:gd name="T62" fmla="*/ 6391 w 6827"/>
              <a:gd name="T63" fmla="*/ 5056 h 5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27" h="5492">
                <a:moveTo>
                  <a:pt x="6609" y="3778"/>
                </a:moveTo>
                <a:lnTo>
                  <a:pt x="5229" y="3778"/>
                </a:lnTo>
                <a:lnTo>
                  <a:pt x="5229" y="2004"/>
                </a:lnTo>
                <a:lnTo>
                  <a:pt x="5650" y="2004"/>
                </a:lnTo>
                <a:cubicBezTo>
                  <a:pt x="5840" y="2004"/>
                  <a:pt x="5939" y="1777"/>
                  <a:pt x="5810" y="1638"/>
                </a:cubicBezTo>
                <a:lnTo>
                  <a:pt x="4372" y="92"/>
                </a:lnTo>
                <a:cubicBezTo>
                  <a:pt x="4286" y="0"/>
                  <a:pt x="4139" y="0"/>
                  <a:pt x="4053" y="92"/>
                </a:cubicBezTo>
                <a:lnTo>
                  <a:pt x="2615" y="1638"/>
                </a:lnTo>
                <a:cubicBezTo>
                  <a:pt x="2485" y="1777"/>
                  <a:pt x="2584" y="2004"/>
                  <a:pt x="2774" y="2004"/>
                </a:cubicBezTo>
                <a:lnTo>
                  <a:pt x="3195" y="2004"/>
                </a:lnTo>
                <a:lnTo>
                  <a:pt x="3195" y="2499"/>
                </a:lnTo>
                <a:lnTo>
                  <a:pt x="1816" y="2499"/>
                </a:lnTo>
                <a:cubicBezTo>
                  <a:pt x="1695" y="2499"/>
                  <a:pt x="1598" y="2597"/>
                  <a:pt x="1598" y="2717"/>
                </a:cubicBezTo>
                <a:lnTo>
                  <a:pt x="1598" y="3778"/>
                </a:lnTo>
                <a:lnTo>
                  <a:pt x="218" y="3778"/>
                </a:lnTo>
                <a:cubicBezTo>
                  <a:pt x="98" y="3778"/>
                  <a:pt x="0" y="3875"/>
                  <a:pt x="0" y="3996"/>
                </a:cubicBezTo>
                <a:lnTo>
                  <a:pt x="0" y="5274"/>
                </a:lnTo>
                <a:cubicBezTo>
                  <a:pt x="0" y="5394"/>
                  <a:pt x="98" y="5492"/>
                  <a:pt x="218" y="5492"/>
                </a:cubicBezTo>
                <a:lnTo>
                  <a:pt x="6609" y="5492"/>
                </a:lnTo>
                <a:cubicBezTo>
                  <a:pt x="6729" y="5492"/>
                  <a:pt x="6827" y="5394"/>
                  <a:pt x="6827" y="5274"/>
                </a:cubicBezTo>
                <a:lnTo>
                  <a:pt x="6827" y="3996"/>
                </a:lnTo>
                <a:cubicBezTo>
                  <a:pt x="6827" y="3875"/>
                  <a:pt x="6729" y="3778"/>
                  <a:pt x="6609" y="3778"/>
                </a:cubicBezTo>
                <a:close/>
                <a:moveTo>
                  <a:pt x="3195" y="5056"/>
                </a:moveTo>
                <a:lnTo>
                  <a:pt x="2033" y="5056"/>
                </a:lnTo>
                <a:lnTo>
                  <a:pt x="2033" y="2935"/>
                </a:lnTo>
                <a:lnTo>
                  <a:pt x="3195" y="2935"/>
                </a:lnTo>
                <a:lnTo>
                  <a:pt x="3195" y="5056"/>
                </a:lnTo>
                <a:close/>
                <a:moveTo>
                  <a:pt x="6391" y="5056"/>
                </a:moveTo>
                <a:lnTo>
                  <a:pt x="5229" y="5056"/>
                </a:lnTo>
                <a:lnTo>
                  <a:pt x="5229" y="4213"/>
                </a:lnTo>
                <a:lnTo>
                  <a:pt x="6391" y="4213"/>
                </a:lnTo>
                <a:lnTo>
                  <a:pt x="6391" y="5056"/>
                </a:lnTo>
                <a:close/>
              </a:path>
            </a:pathLst>
          </a:cu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lt1"/>
              </a:solidFill>
            </a:endParaRPr>
          </a:p>
        </p:txBody>
      </p:sp>
      <p:sp>
        <p:nvSpPr>
          <p:cNvPr id="38" name="íŝḻiďê">
            <a:extLst>
              <a:ext uri="{FF2B5EF4-FFF2-40B4-BE49-F238E27FC236}">
                <a16:creationId xmlns:a16="http://schemas.microsoft.com/office/drawing/2014/main" id="{65D28CF5-7A50-461B-8998-DCA1A0E754F4}"/>
              </a:ext>
            </a:extLst>
          </p:cNvPr>
          <p:cNvSpPr/>
          <p:nvPr/>
        </p:nvSpPr>
        <p:spPr bwMode="auto">
          <a:xfrm>
            <a:off x="2937090" y="4142414"/>
            <a:ext cx="517279" cy="533190"/>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77" h="3899">
                <a:moveTo>
                  <a:pt x="3185" y="0"/>
                </a:moveTo>
                <a:cubicBezTo>
                  <a:pt x="2920" y="0"/>
                  <a:pt x="2698" y="176"/>
                  <a:pt x="2622" y="416"/>
                </a:cubicBezTo>
                <a:lnTo>
                  <a:pt x="1914" y="416"/>
                </a:lnTo>
                <a:cubicBezTo>
                  <a:pt x="1817" y="416"/>
                  <a:pt x="1738" y="495"/>
                  <a:pt x="1738" y="592"/>
                </a:cubicBezTo>
                <a:lnTo>
                  <a:pt x="1738" y="1392"/>
                </a:lnTo>
                <a:cubicBezTo>
                  <a:pt x="1498" y="1468"/>
                  <a:pt x="1322" y="1690"/>
                  <a:pt x="1322" y="1954"/>
                </a:cubicBezTo>
                <a:cubicBezTo>
                  <a:pt x="1322" y="2219"/>
                  <a:pt x="1498" y="2441"/>
                  <a:pt x="1738" y="2517"/>
                </a:cubicBezTo>
                <a:lnTo>
                  <a:pt x="1738" y="3131"/>
                </a:lnTo>
                <a:lnTo>
                  <a:pt x="1155" y="3131"/>
                </a:lnTo>
                <a:cubicBezTo>
                  <a:pt x="1079" y="2891"/>
                  <a:pt x="857" y="2715"/>
                  <a:pt x="592" y="2715"/>
                </a:cubicBezTo>
                <a:cubicBezTo>
                  <a:pt x="266" y="2715"/>
                  <a:pt x="0" y="2980"/>
                  <a:pt x="0" y="3307"/>
                </a:cubicBezTo>
                <a:cubicBezTo>
                  <a:pt x="0" y="3634"/>
                  <a:pt x="266" y="3899"/>
                  <a:pt x="592" y="3899"/>
                </a:cubicBezTo>
                <a:cubicBezTo>
                  <a:pt x="857" y="3899"/>
                  <a:pt x="1079" y="3723"/>
                  <a:pt x="1155" y="3483"/>
                </a:cubicBezTo>
                <a:lnTo>
                  <a:pt x="1914" y="3483"/>
                </a:lnTo>
                <a:cubicBezTo>
                  <a:pt x="2012" y="3483"/>
                  <a:pt x="2090" y="3404"/>
                  <a:pt x="2090" y="3307"/>
                </a:cubicBezTo>
                <a:lnTo>
                  <a:pt x="2090" y="2517"/>
                </a:lnTo>
                <a:cubicBezTo>
                  <a:pt x="2331" y="2441"/>
                  <a:pt x="2506" y="2219"/>
                  <a:pt x="2506" y="1954"/>
                </a:cubicBezTo>
                <a:cubicBezTo>
                  <a:pt x="2506" y="1690"/>
                  <a:pt x="2331" y="1468"/>
                  <a:pt x="2090" y="1392"/>
                </a:cubicBezTo>
                <a:lnTo>
                  <a:pt x="2091" y="769"/>
                </a:lnTo>
                <a:lnTo>
                  <a:pt x="2622" y="769"/>
                </a:lnTo>
                <a:cubicBezTo>
                  <a:pt x="2698" y="1009"/>
                  <a:pt x="2920" y="1184"/>
                  <a:pt x="3185" y="1184"/>
                </a:cubicBezTo>
                <a:cubicBezTo>
                  <a:pt x="3511" y="1184"/>
                  <a:pt x="3777" y="919"/>
                  <a:pt x="3777" y="592"/>
                </a:cubicBezTo>
                <a:cubicBezTo>
                  <a:pt x="3777" y="266"/>
                  <a:pt x="3511" y="0"/>
                  <a:pt x="3185" y="0"/>
                </a:cubicBezTo>
                <a:close/>
                <a:moveTo>
                  <a:pt x="592" y="3547"/>
                </a:moveTo>
                <a:cubicBezTo>
                  <a:pt x="460" y="3547"/>
                  <a:pt x="353" y="3439"/>
                  <a:pt x="353" y="3307"/>
                </a:cubicBezTo>
                <a:cubicBezTo>
                  <a:pt x="353" y="3175"/>
                  <a:pt x="460" y="3067"/>
                  <a:pt x="592" y="3067"/>
                </a:cubicBezTo>
                <a:cubicBezTo>
                  <a:pt x="725" y="3067"/>
                  <a:pt x="832" y="3175"/>
                  <a:pt x="832" y="3307"/>
                </a:cubicBezTo>
                <a:cubicBezTo>
                  <a:pt x="832" y="3439"/>
                  <a:pt x="725" y="3547"/>
                  <a:pt x="592" y="3547"/>
                </a:cubicBezTo>
                <a:close/>
                <a:moveTo>
                  <a:pt x="1914" y="2194"/>
                </a:moveTo>
                <a:cubicBezTo>
                  <a:pt x="1782" y="2194"/>
                  <a:pt x="1674" y="2087"/>
                  <a:pt x="1674" y="1955"/>
                </a:cubicBezTo>
                <a:cubicBezTo>
                  <a:pt x="1674" y="1822"/>
                  <a:pt x="1782" y="1715"/>
                  <a:pt x="1914" y="1715"/>
                </a:cubicBezTo>
                <a:cubicBezTo>
                  <a:pt x="2046" y="1715"/>
                  <a:pt x="2154" y="1822"/>
                  <a:pt x="2154" y="1955"/>
                </a:cubicBezTo>
                <a:cubicBezTo>
                  <a:pt x="2154" y="2087"/>
                  <a:pt x="2046" y="2194"/>
                  <a:pt x="1914" y="2194"/>
                </a:cubicBezTo>
                <a:close/>
                <a:moveTo>
                  <a:pt x="3185" y="832"/>
                </a:moveTo>
                <a:cubicBezTo>
                  <a:pt x="3053" y="832"/>
                  <a:pt x="2945" y="724"/>
                  <a:pt x="2945" y="592"/>
                </a:cubicBezTo>
                <a:cubicBezTo>
                  <a:pt x="2945" y="460"/>
                  <a:pt x="3053" y="353"/>
                  <a:pt x="3185" y="353"/>
                </a:cubicBezTo>
                <a:cubicBezTo>
                  <a:pt x="3317" y="353"/>
                  <a:pt x="3424" y="460"/>
                  <a:pt x="3424" y="592"/>
                </a:cubicBezTo>
                <a:cubicBezTo>
                  <a:pt x="3424" y="724"/>
                  <a:pt x="3317" y="832"/>
                  <a:pt x="3185" y="832"/>
                </a:cubicBezTo>
                <a:close/>
              </a:path>
            </a:pathLst>
          </a:cu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lt1"/>
              </a:solidFill>
            </a:endParaRPr>
          </a:p>
        </p:txBody>
      </p:sp>
      <p:sp>
        <p:nvSpPr>
          <p:cNvPr id="39" name="ïSļîďè">
            <a:extLst>
              <a:ext uri="{FF2B5EF4-FFF2-40B4-BE49-F238E27FC236}">
                <a16:creationId xmlns:a16="http://schemas.microsoft.com/office/drawing/2014/main" id="{1175A03F-584F-42FA-AAB4-34973BABBF54}"/>
              </a:ext>
            </a:extLst>
          </p:cNvPr>
          <p:cNvSpPr/>
          <p:nvPr/>
        </p:nvSpPr>
        <p:spPr bwMode="auto">
          <a:xfrm>
            <a:off x="4809983" y="4142413"/>
            <a:ext cx="510311" cy="5331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1481" h="607550">
                <a:moveTo>
                  <a:pt x="481201" y="419040"/>
                </a:moveTo>
                <a:cubicBezTo>
                  <a:pt x="486349" y="418119"/>
                  <a:pt x="491842" y="419193"/>
                  <a:pt x="496452" y="422492"/>
                </a:cubicBezTo>
                <a:cubicBezTo>
                  <a:pt x="505825" y="428937"/>
                  <a:pt x="507976" y="441673"/>
                  <a:pt x="501522" y="450880"/>
                </a:cubicBezTo>
                <a:cubicBezTo>
                  <a:pt x="456808" y="514868"/>
                  <a:pt x="385666" y="554918"/>
                  <a:pt x="308376" y="560288"/>
                </a:cubicBezTo>
                <a:lnTo>
                  <a:pt x="320823" y="572717"/>
                </a:lnTo>
                <a:cubicBezTo>
                  <a:pt x="328813" y="580697"/>
                  <a:pt x="328813" y="593586"/>
                  <a:pt x="320823" y="601566"/>
                </a:cubicBezTo>
                <a:cubicBezTo>
                  <a:pt x="316828" y="605555"/>
                  <a:pt x="311603" y="607550"/>
                  <a:pt x="306379" y="607550"/>
                </a:cubicBezTo>
                <a:cubicBezTo>
                  <a:pt x="301155" y="607550"/>
                  <a:pt x="295930" y="605555"/>
                  <a:pt x="291935" y="601566"/>
                </a:cubicBezTo>
                <a:lnTo>
                  <a:pt x="244148" y="553843"/>
                </a:lnTo>
                <a:cubicBezTo>
                  <a:pt x="236158" y="545864"/>
                  <a:pt x="236158" y="532975"/>
                  <a:pt x="244148" y="524995"/>
                </a:cubicBezTo>
                <a:lnTo>
                  <a:pt x="291935" y="477273"/>
                </a:lnTo>
                <a:cubicBezTo>
                  <a:pt x="299925" y="469294"/>
                  <a:pt x="312833" y="469294"/>
                  <a:pt x="320823" y="477273"/>
                </a:cubicBezTo>
                <a:cubicBezTo>
                  <a:pt x="328813" y="485252"/>
                  <a:pt x="328813" y="498142"/>
                  <a:pt x="320823" y="506121"/>
                </a:cubicBezTo>
                <a:lnTo>
                  <a:pt x="307762" y="519318"/>
                </a:lnTo>
                <a:cubicBezTo>
                  <a:pt x="371837" y="514254"/>
                  <a:pt x="430841" y="480649"/>
                  <a:pt x="468025" y="427556"/>
                </a:cubicBezTo>
                <a:cubicBezTo>
                  <a:pt x="471252" y="422876"/>
                  <a:pt x="476054" y="419960"/>
                  <a:pt x="481201" y="419040"/>
                </a:cubicBezTo>
                <a:close/>
                <a:moveTo>
                  <a:pt x="121878" y="204057"/>
                </a:moveTo>
                <a:cubicBezTo>
                  <a:pt x="170429" y="204057"/>
                  <a:pt x="209915" y="243478"/>
                  <a:pt x="209915" y="291950"/>
                </a:cubicBezTo>
                <a:cubicBezTo>
                  <a:pt x="209915" y="330758"/>
                  <a:pt x="184718" y="363737"/>
                  <a:pt x="149687" y="375395"/>
                </a:cubicBezTo>
                <a:cubicBezTo>
                  <a:pt x="174424" y="380150"/>
                  <a:pt x="196087" y="391194"/>
                  <a:pt x="212220" y="407607"/>
                </a:cubicBezTo>
                <a:cubicBezTo>
                  <a:pt x="233576" y="429542"/>
                  <a:pt x="244485" y="459606"/>
                  <a:pt x="243717" y="494886"/>
                </a:cubicBezTo>
                <a:cubicBezTo>
                  <a:pt x="243410" y="505930"/>
                  <a:pt x="234345" y="514827"/>
                  <a:pt x="223129" y="514827"/>
                </a:cubicBezTo>
                <a:lnTo>
                  <a:pt x="20473" y="514827"/>
                </a:lnTo>
                <a:cubicBezTo>
                  <a:pt x="9410" y="514827"/>
                  <a:pt x="346" y="505930"/>
                  <a:pt x="38" y="494886"/>
                </a:cubicBezTo>
                <a:cubicBezTo>
                  <a:pt x="-730" y="459606"/>
                  <a:pt x="10025" y="429542"/>
                  <a:pt x="31381" y="407607"/>
                </a:cubicBezTo>
                <a:cubicBezTo>
                  <a:pt x="47668" y="391194"/>
                  <a:pt x="69331" y="380150"/>
                  <a:pt x="93914" y="375395"/>
                </a:cubicBezTo>
                <a:cubicBezTo>
                  <a:pt x="59037" y="363737"/>
                  <a:pt x="33840" y="330758"/>
                  <a:pt x="33840" y="291950"/>
                </a:cubicBezTo>
                <a:cubicBezTo>
                  <a:pt x="33840" y="243478"/>
                  <a:pt x="73326" y="204057"/>
                  <a:pt x="121878" y="204057"/>
                </a:cubicBezTo>
                <a:close/>
                <a:moveTo>
                  <a:pt x="459604" y="81414"/>
                </a:moveTo>
                <a:cubicBezTo>
                  <a:pt x="508155" y="81414"/>
                  <a:pt x="547641" y="120846"/>
                  <a:pt x="547641" y="169330"/>
                </a:cubicBezTo>
                <a:cubicBezTo>
                  <a:pt x="547641" y="207995"/>
                  <a:pt x="522444" y="240983"/>
                  <a:pt x="487567" y="252644"/>
                </a:cubicBezTo>
                <a:cubicBezTo>
                  <a:pt x="512150" y="257400"/>
                  <a:pt x="533813" y="268447"/>
                  <a:pt x="550100" y="285018"/>
                </a:cubicBezTo>
                <a:cubicBezTo>
                  <a:pt x="571456" y="306805"/>
                  <a:pt x="582211" y="337031"/>
                  <a:pt x="581443" y="372167"/>
                </a:cubicBezTo>
                <a:cubicBezTo>
                  <a:pt x="581136" y="383367"/>
                  <a:pt x="572071" y="392113"/>
                  <a:pt x="561008" y="392113"/>
                </a:cubicBezTo>
                <a:lnTo>
                  <a:pt x="358199" y="392113"/>
                </a:lnTo>
                <a:cubicBezTo>
                  <a:pt x="347136" y="392113"/>
                  <a:pt x="338072" y="383367"/>
                  <a:pt x="337764" y="372167"/>
                </a:cubicBezTo>
                <a:cubicBezTo>
                  <a:pt x="336996" y="337031"/>
                  <a:pt x="347905" y="306805"/>
                  <a:pt x="369261" y="285018"/>
                </a:cubicBezTo>
                <a:cubicBezTo>
                  <a:pt x="385394" y="268447"/>
                  <a:pt x="407057" y="257400"/>
                  <a:pt x="431794" y="252644"/>
                </a:cubicBezTo>
                <a:cubicBezTo>
                  <a:pt x="396763" y="240983"/>
                  <a:pt x="371566" y="207995"/>
                  <a:pt x="371566" y="169330"/>
                </a:cubicBezTo>
                <a:cubicBezTo>
                  <a:pt x="371566" y="120846"/>
                  <a:pt x="411052" y="81414"/>
                  <a:pt x="459604" y="81414"/>
                </a:cubicBezTo>
                <a:close/>
                <a:moveTo>
                  <a:pt x="290698" y="0"/>
                </a:moveTo>
                <a:cubicBezTo>
                  <a:pt x="295922" y="0"/>
                  <a:pt x="301146" y="1995"/>
                  <a:pt x="305141" y="5983"/>
                </a:cubicBezTo>
                <a:lnTo>
                  <a:pt x="352928" y="53695"/>
                </a:lnTo>
                <a:cubicBezTo>
                  <a:pt x="360918" y="61672"/>
                  <a:pt x="360918" y="74559"/>
                  <a:pt x="352928" y="82536"/>
                </a:cubicBezTo>
                <a:lnTo>
                  <a:pt x="305141" y="130248"/>
                </a:lnTo>
                <a:cubicBezTo>
                  <a:pt x="301146" y="134236"/>
                  <a:pt x="295922" y="136231"/>
                  <a:pt x="290698" y="136231"/>
                </a:cubicBezTo>
                <a:cubicBezTo>
                  <a:pt x="285474" y="136231"/>
                  <a:pt x="280249" y="134236"/>
                  <a:pt x="276254" y="130248"/>
                </a:cubicBezTo>
                <a:cubicBezTo>
                  <a:pt x="268264" y="122270"/>
                  <a:pt x="268264" y="109383"/>
                  <a:pt x="276254" y="101406"/>
                </a:cubicBezTo>
                <a:lnTo>
                  <a:pt x="289008" y="88673"/>
                </a:lnTo>
                <a:cubicBezTo>
                  <a:pt x="219709" y="89133"/>
                  <a:pt x="154560" y="123191"/>
                  <a:pt x="114302" y="179800"/>
                </a:cubicBezTo>
                <a:cubicBezTo>
                  <a:pt x="110307" y="185476"/>
                  <a:pt x="104007" y="188391"/>
                  <a:pt x="97554" y="188391"/>
                </a:cubicBezTo>
                <a:cubicBezTo>
                  <a:pt x="93559" y="188391"/>
                  <a:pt x="89410" y="187164"/>
                  <a:pt x="85722" y="184709"/>
                </a:cubicBezTo>
                <a:cubicBezTo>
                  <a:pt x="76503" y="178112"/>
                  <a:pt x="74352" y="165379"/>
                  <a:pt x="80959" y="156174"/>
                </a:cubicBezTo>
                <a:cubicBezTo>
                  <a:pt x="128746" y="88673"/>
                  <a:pt x="206495" y="48325"/>
                  <a:pt x="289008" y="47712"/>
                </a:cubicBezTo>
                <a:lnTo>
                  <a:pt x="276254" y="34825"/>
                </a:lnTo>
                <a:cubicBezTo>
                  <a:pt x="268264" y="26847"/>
                  <a:pt x="268264" y="13961"/>
                  <a:pt x="276254" y="5983"/>
                </a:cubicBezTo>
                <a:cubicBezTo>
                  <a:pt x="280249" y="1995"/>
                  <a:pt x="285474" y="0"/>
                  <a:pt x="290698" y="0"/>
                </a:cubicBezTo>
                <a:close/>
              </a:path>
            </a:pathLst>
          </a:cu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lt1"/>
              </a:solidFill>
            </a:endParaRPr>
          </a:p>
        </p:txBody>
      </p:sp>
      <p:sp>
        <p:nvSpPr>
          <p:cNvPr id="25" name="文本框 24">
            <a:extLst>
              <a:ext uri="{FF2B5EF4-FFF2-40B4-BE49-F238E27FC236}">
                <a16:creationId xmlns:a16="http://schemas.microsoft.com/office/drawing/2014/main" id="{E49AC8F1-337C-45FD-921C-41CAD501460F}"/>
              </a:ext>
            </a:extLst>
          </p:cNvPr>
          <p:cNvSpPr txBox="1"/>
          <p:nvPr/>
        </p:nvSpPr>
        <p:spPr>
          <a:xfrm>
            <a:off x="412249" y="1520149"/>
            <a:ext cx="5181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srgbClr val="06383C"/>
                </a:solidFill>
                <a:effectLst/>
                <a:uLnTx/>
                <a:uFillTx/>
                <a:latin typeface="Arial Black" panose="020B0A04020102020204" pitchFamily="34" charset="0"/>
                <a:ea typeface="等线" panose="02010600030101010101" pitchFamily="2" charset="-122"/>
                <a:cs typeface="+mn-cs"/>
              </a:rPr>
              <a:t>TITLE HERE</a:t>
            </a:r>
            <a:endParaRPr kumimoji="0" lang="en-US" altLang="zh-CN" sz="4000" b="0" i="0" u="none" strike="noStrike" kern="1200" cap="none" spc="0" normalizeH="0" baseline="0" noProof="0" dirty="0">
              <a:ln>
                <a:noFill/>
              </a:ln>
              <a:solidFill>
                <a:srgbClr val="06383C"/>
              </a:solidFill>
              <a:effectLst/>
              <a:uLnTx/>
              <a:uFillTx/>
              <a:latin typeface="Arial Black" panose="020B0A04020102020204" pitchFamily="34" charset="0"/>
              <a:ea typeface="等线" panose="02010600030101010101" pitchFamily="2" charset="-122"/>
              <a:cs typeface="+mn-cs"/>
            </a:endParaRPr>
          </a:p>
        </p:txBody>
      </p:sp>
      <p:sp>
        <p:nvSpPr>
          <p:cNvPr id="26" name="矩形 25">
            <a:extLst>
              <a:ext uri="{FF2B5EF4-FFF2-40B4-BE49-F238E27FC236}">
                <a16:creationId xmlns:a16="http://schemas.microsoft.com/office/drawing/2014/main" id="{95465B84-AEC2-492C-B722-33D065848126}"/>
              </a:ext>
            </a:extLst>
          </p:cNvPr>
          <p:cNvSpPr/>
          <p:nvPr/>
        </p:nvSpPr>
        <p:spPr>
          <a:xfrm>
            <a:off x="672607" y="2395885"/>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7" name="组合 26">
            <a:extLst>
              <a:ext uri="{FF2B5EF4-FFF2-40B4-BE49-F238E27FC236}">
                <a16:creationId xmlns:a16="http://schemas.microsoft.com/office/drawing/2014/main" id="{55B43BC7-1397-465C-98AB-3F2A39514D04}"/>
              </a:ext>
            </a:extLst>
          </p:cNvPr>
          <p:cNvGrpSpPr/>
          <p:nvPr/>
        </p:nvGrpSpPr>
        <p:grpSpPr>
          <a:xfrm>
            <a:off x="608535" y="2258355"/>
            <a:ext cx="328578" cy="328574"/>
            <a:chOff x="7719249" y="5265420"/>
            <a:chExt cx="499840" cy="499834"/>
          </a:xfrm>
        </p:grpSpPr>
        <p:sp>
          <p:nvSpPr>
            <p:cNvPr id="28" name="椭圆 27">
              <a:extLst>
                <a:ext uri="{FF2B5EF4-FFF2-40B4-BE49-F238E27FC236}">
                  <a16:creationId xmlns:a16="http://schemas.microsoft.com/office/drawing/2014/main" id="{29523E46-0625-4E61-8ABB-A85CD4A86008}"/>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椭圆 28">
              <a:extLst>
                <a:ext uri="{FF2B5EF4-FFF2-40B4-BE49-F238E27FC236}">
                  <a16:creationId xmlns:a16="http://schemas.microsoft.com/office/drawing/2014/main" id="{0D127F84-D516-4606-8911-CCBC97215175}"/>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1" name="图形 30">
            <a:extLst>
              <a:ext uri="{FF2B5EF4-FFF2-40B4-BE49-F238E27FC236}">
                <a16:creationId xmlns:a16="http://schemas.microsoft.com/office/drawing/2014/main" id="{2854B6F7-4D4A-4EB7-BFCF-E9DAC28B81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
        <p:nvSpPr>
          <p:cNvPr id="33" name="矩形 32">
            <a:extLst>
              <a:ext uri="{FF2B5EF4-FFF2-40B4-BE49-F238E27FC236}">
                <a16:creationId xmlns:a16="http://schemas.microsoft.com/office/drawing/2014/main" id="{8C0263CC-F488-4B01-B379-BF9172D34BAF}"/>
              </a:ext>
            </a:extLst>
          </p:cNvPr>
          <p:cNvSpPr/>
          <p:nvPr/>
        </p:nvSpPr>
        <p:spPr>
          <a:xfrm>
            <a:off x="546957" y="4905891"/>
            <a:ext cx="1558722"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4" name="矩形 33">
            <a:extLst>
              <a:ext uri="{FF2B5EF4-FFF2-40B4-BE49-F238E27FC236}">
                <a16:creationId xmlns:a16="http://schemas.microsoft.com/office/drawing/2014/main" id="{3F70FAE6-3532-4D12-BD92-842B794A60D8}"/>
              </a:ext>
            </a:extLst>
          </p:cNvPr>
          <p:cNvSpPr/>
          <p:nvPr/>
        </p:nvSpPr>
        <p:spPr>
          <a:xfrm>
            <a:off x="2416366" y="4905891"/>
            <a:ext cx="1558722"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5" name="矩形 34">
            <a:extLst>
              <a:ext uri="{FF2B5EF4-FFF2-40B4-BE49-F238E27FC236}">
                <a16:creationId xmlns:a16="http://schemas.microsoft.com/office/drawing/2014/main" id="{A762CD2B-98BC-4C14-B56F-36447429A42D}"/>
              </a:ext>
            </a:extLst>
          </p:cNvPr>
          <p:cNvSpPr/>
          <p:nvPr/>
        </p:nvSpPr>
        <p:spPr>
          <a:xfrm>
            <a:off x="4285775" y="4905891"/>
            <a:ext cx="1558722"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6" name="文本框 35">
            <a:extLst>
              <a:ext uri="{FF2B5EF4-FFF2-40B4-BE49-F238E27FC236}">
                <a16:creationId xmlns:a16="http://schemas.microsoft.com/office/drawing/2014/main" id="{8321C148-188A-4D9C-A04E-04C344734EC6}"/>
              </a:ext>
            </a:extLst>
          </p:cNvPr>
          <p:cNvSpPr txBox="1"/>
          <p:nvPr/>
        </p:nvSpPr>
        <p:spPr>
          <a:xfrm>
            <a:off x="542638" y="2732912"/>
            <a:ext cx="5858160" cy="696088"/>
          </a:xfrm>
          <a:prstGeom prst="rect">
            <a:avLst/>
          </a:prstGeom>
          <a:noFill/>
        </p:spPr>
        <p:txBody>
          <a:bodyPr wrap="square" rtlCol="0">
            <a:spAutoFit/>
          </a:bodyPr>
          <a:lstStyle/>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a:t>
            </a:r>
          </a:p>
        </p:txBody>
      </p:sp>
    </p:spTree>
    <p:extLst>
      <p:ext uri="{BB962C8B-B14F-4D97-AF65-F5344CB8AC3E}">
        <p14:creationId xmlns:p14="http://schemas.microsoft.com/office/powerpoint/2010/main" val="2952584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îśľîḑé">
            <a:extLst>
              <a:ext uri="{FF2B5EF4-FFF2-40B4-BE49-F238E27FC236}">
                <a16:creationId xmlns:a16="http://schemas.microsoft.com/office/drawing/2014/main" id="{05DE6998-F5C9-4D8B-8350-E8E47B957C8C}"/>
              </a:ext>
            </a:extLst>
          </p:cNvPr>
          <p:cNvSpPr/>
          <p:nvPr/>
        </p:nvSpPr>
        <p:spPr>
          <a:xfrm flipH="1">
            <a:off x="0" y="3471002"/>
            <a:ext cx="12192000" cy="2626997"/>
          </a:xfrm>
          <a:custGeom>
            <a:avLst/>
            <a:gdLst>
              <a:gd name="connsiteX0" fmla="*/ 8748491 w 12192000"/>
              <a:gd name="connsiteY0" fmla="*/ 1233 h 2626997"/>
              <a:gd name="connsiteX1" fmla="*/ 9144000 w 12192000"/>
              <a:gd name="connsiteY1" fmla="*/ 24961 h 2626997"/>
              <a:gd name="connsiteX2" fmla="*/ 12012914 w 12192000"/>
              <a:gd name="connsiteY2" fmla="*/ 498775 h 2626997"/>
              <a:gd name="connsiteX3" fmla="*/ 12192000 w 12192000"/>
              <a:gd name="connsiteY3" fmla="*/ 536959 h 2626997"/>
              <a:gd name="connsiteX4" fmla="*/ 12192000 w 12192000"/>
              <a:gd name="connsiteY4" fmla="*/ 1894026 h 2626997"/>
              <a:gd name="connsiteX5" fmla="*/ 12192000 w 12192000"/>
              <a:gd name="connsiteY5" fmla="*/ 2104484 h 2626997"/>
              <a:gd name="connsiteX6" fmla="*/ 12192000 w 12192000"/>
              <a:gd name="connsiteY6" fmla="*/ 2626997 h 2626997"/>
              <a:gd name="connsiteX7" fmla="*/ 0 w 12192000"/>
              <a:gd name="connsiteY7" fmla="*/ 2626997 h 2626997"/>
              <a:gd name="connsiteX8" fmla="*/ 0 w 12192000"/>
              <a:gd name="connsiteY8" fmla="*/ 2104484 h 2626997"/>
              <a:gd name="connsiteX9" fmla="*/ 0 w 12192000"/>
              <a:gd name="connsiteY9" fmla="*/ 1894026 h 2626997"/>
              <a:gd name="connsiteX10" fmla="*/ 0 w 12192000"/>
              <a:gd name="connsiteY10" fmla="*/ 222829 h 2626997"/>
              <a:gd name="connsiteX11" fmla="*/ 308035 w 12192000"/>
              <a:gd name="connsiteY11" fmla="*/ 272447 h 2626997"/>
              <a:gd name="connsiteX12" fmla="*/ 4306531 w 12192000"/>
              <a:gd name="connsiteY12" fmla="*/ 1057349 h 2626997"/>
              <a:gd name="connsiteX13" fmla="*/ 8748491 w 12192000"/>
              <a:gd name="connsiteY13" fmla="*/ 1233 h 262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626997">
                <a:moveTo>
                  <a:pt x="8748491" y="1233"/>
                </a:moveTo>
                <a:cubicBezTo>
                  <a:pt x="8875898" y="4049"/>
                  <a:pt x="9007578" y="11749"/>
                  <a:pt x="9144000" y="24961"/>
                </a:cubicBezTo>
                <a:cubicBezTo>
                  <a:pt x="9826113" y="91022"/>
                  <a:pt x="10881736" y="266063"/>
                  <a:pt x="12012914" y="498775"/>
                </a:cubicBezTo>
                <a:lnTo>
                  <a:pt x="12192000" y="536959"/>
                </a:lnTo>
                <a:lnTo>
                  <a:pt x="12192000" y="1894026"/>
                </a:lnTo>
                <a:lnTo>
                  <a:pt x="12192000" y="2104484"/>
                </a:lnTo>
                <a:lnTo>
                  <a:pt x="12192000" y="2626997"/>
                </a:lnTo>
                <a:lnTo>
                  <a:pt x="0" y="2626997"/>
                </a:lnTo>
                <a:lnTo>
                  <a:pt x="0" y="2104484"/>
                </a:lnTo>
                <a:lnTo>
                  <a:pt x="0" y="1894026"/>
                </a:lnTo>
                <a:lnTo>
                  <a:pt x="0" y="222829"/>
                </a:lnTo>
                <a:lnTo>
                  <a:pt x="308035" y="272447"/>
                </a:lnTo>
                <a:cubicBezTo>
                  <a:pt x="1509291" y="495451"/>
                  <a:pt x="3147245" y="1087768"/>
                  <a:pt x="4306531" y="1057349"/>
                </a:cubicBezTo>
                <a:cubicBezTo>
                  <a:pt x="5887373" y="1015870"/>
                  <a:pt x="6837377" y="-41003"/>
                  <a:pt x="8748491" y="1233"/>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41" name="išľíḓe">
            <a:extLst>
              <a:ext uri="{FF2B5EF4-FFF2-40B4-BE49-F238E27FC236}">
                <a16:creationId xmlns:a16="http://schemas.microsoft.com/office/drawing/2014/main" id="{70C6DC8B-B6BE-47DA-9E9B-A729CB1DE939}"/>
              </a:ext>
            </a:extLst>
          </p:cNvPr>
          <p:cNvSpPr/>
          <p:nvPr/>
        </p:nvSpPr>
        <p:spPr>
          <a:xfrm>
            <a:off x="0" y="3471002"/>
            <a:ext cx="12192000" cy="3515997"/>
          </a:xfrm>
          <a:custGeom>
            <a:avLst/>
            <a:gdLst>
              <a:gd name="connsiteX0" fmla="*/ 8748491 w 12192000"/>
              <a:gd name="connsiteY0" fmla="*/ 1233 h 3515997"/>
              <a:gd name="connsiteX1" fmla="*/ 9144000 w 12192000"/>
              <a:gd name="connsiteY1" fmla="*/ 24961 h 3515997"/>
              <a:gd name="connsiteX2" fmla="*/ 12012914 w 12192000"/>
              <a:gd name="connsiteY2" fmla="*/ 498775 h 3515997"/>
              <a:gd name="connsiteX3" fmla="*/ 12192000 w 12192000"/>
              <a:gd name="connsiteY3" fmla="*/ 536959 h 3515997"/>
              <a:gd name="connsiteX4" fmla="*/ 12192000 w 12192000"/>
              <a:gd name="connsiteY4" fmla="*/ 1894026 h 3515997"/>
              <a:gd name="connsiteX5" fmla="*/ 12192000 w 12192000"/>
              <a:gd name="connsiteY5" fmla="*/ 2104484 h 3515997"/>
              <a:gd name="connsiteX6" fmla="*/ 12192000 w 12192000"/>
              <a:gd name="connsiteY6" fmla="*/ 2626997 h 3515997"/>
              <a:gd name="connsiteX7" fmla="*/ 12192000 w 12192000"/>
              <a:gd name="connsiteY7" fmla="*/ 3515997 h 3515997"/>
              <a:gd name="connsiteX8" fmla="*/ 0 w 12192000"/>
              <a:gd name="connsiteY8" fmla="*/ 3515997 h 3515997"/>
              <a:gd name="connsiteX9" fmla="*/ 0 w 12192000"/>
              <a:gd name="connsiteY9" fmla="*/ 2626997 h 3515997"/>
              <a:gd name="connsiteX10" fmla="*/ 0 w 12192000"/>
              <a:gd name="connsiteY10" fmla="*/ 2104484 h 3515997"/>
              <a:gd name="connsiteX11" fmla="*/ 0 w 12192000"/>
              <a:gd name="connsiteY11" fmla="*/ 1894026 h 3515997"/>
              <a:gd name="connsiteX12" fmla="*/ 0 w 12192000"/>
              <a:gd name="connsiteY12" fmla="*/ 222829 h 3515997"/>
              <a:gd name="connsiteX13" fmla="*/ 308035 w 12192000"/>
              <a:gd name="connsiteY13" fmla="*/ 272447 h 3515997"/>
              <a:gd name="connsiteX14" fmla="*/ 4306531 w 12192000"/>
              <a:gd name="connsiteY14" fmla="*/ 1057349 h 3515997"/>
              <a:gd name="connsiteX15" fmla="*/ 8748491 w 12192000"/>
              <a:gd name="connsiteY15" fmla="*/ 1233 h 35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515997">
                <a:moveTo>
                  <a:pt x="8748491" y="1233"/>
                </a:moveTo>
                <a:cubicBezTo>
                  <a:pt x="8875898" y="4049"/>
                  <a:pt x="9007578" y="11749"/>
                  <a:pt x="9144000" y="24961"/>
                </a:cubicBezTo>
                <a:cubicBezTo>
                  <a:pt x="9826113" y="91022"/>
                  <a:pt x="10881736" y="266063"/>
                  <a:pt x="12012914" y="498775"/>
                </a:cubicBezTo>
                <a:lnTo>
                  <a:pt x="12192000" y="536959"/>
                </a:lnTo>
                <a:lnTo>
                  <a:pt x="12192000" y="1894026"/>
                </a:lnTo>
                <a:lnTo>
                  <a:pt x="12192000" y="2104484"/>
                </a:lnTo>
                <a:lnTo>
                  <a:pt x="12192000" y="2626997"/>
                </a:lnTo>
                <a:lnTo>
                  <a:pt x="12192000" y="3515997"/>
                </a:lnTo>
                <a:lnTo>
                  <a:pt x="0" y="3515997"/>
                </a:lnTo>
                <a:lnTo>
                  <a:pt x="0" y="2626997"/>
                </a:lnTo>
                <a:lnTo>
                  <a:pt x="0" y="2104484"/>
                </a:lnTo>
                <a:lnTo>
                  <a:pt x="0" y="1894026"/>
                </a:lnTo>
                <a:lnTo>
                  <a:pt x="0" y="222829"/>
                </a:lnTo>
                <a:lnTo>
                  <a:pt x="308035" y="272447"/>
                </a:lnTo>
                <a:cubicBezTo>
                  <a:pt x="1509291" y="495451"/>
                  <a:pt x="3147245" y="1087768"/>
                  <a:pt x="4306531" y="1057349"/>
                </a:cubicBezTo>
                <a:cubicBezTo>
                  <a:pt x="5887373" y="1015870"/>
                  <a:pt x="6837377" y="-41003"/>
                  <a:pt x="8748491" y="1233"/>
                </a:cubicBezTo>
                <a:close/>
              </a:path>
            </a:pathLst>
          </a:custGeom>
          <a:blipFill dpi="0" rotWithShape="1">
            <a:blip r:embed="rId2">
              <a:alphaModFix amt="99000"/>
            </a:blip>
            <a:srcRect/>
            <a:tile tx="0" ty="1206500" sx="100000" sy="100000" flip="none" algn="ctr"/>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id-ID" sz="2000" b="1" dirty="0">
              <a:solidFill>
                <a:schemeClr val="bg1"/>
              </a:solidFill>
            </a:endParaRPr>
          </a:p>
        </p:txBody>
      </p:sp>
      <p:sp>
        <p:nvSpPr>
          <p:cNvPr id="38" name="ïšľiďe">
            <a:extLst>
              <a:ext uri="{FF2B5EF4-FFF2-40B4-BE49-F238E27FC236}">
                <a16:creationId xmlns:a16="http://schemas.microsoft.com/office/drawing/2014/main" id="{A8FFC1FA-81A7-43A1-82DA-62EB512675CA}"/>
              </a:ext>
            </a:extLst>
          </p:cNvPr>
          <p:cNvSpPr/>
          <p:nvPr/>
        </p:nvSpPr>
        <p:spPr>
          <a:xfrm>
            <a:off x="1154783" y="3715713"/>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57" name="iślïḋé">
            <a:extLst>
              <a:ext uri="{FF2B5EF4-FFF2-40B4-BE49-F238E27FC236}">
                <a16:creationId xmlns:a16="http://schemas.microsoft.com/office/drawing/2014/main" id="{D87A5338-65DF-4DA6-9C2F-A02CDE67BBD9}"/>
              </a:ext>
            </a:extLst>
          </p:cNvPr>
          <p:cNvSpPr/>
          <p:nvPr/>
        </p:nvSpPr>
        <p:spPr>
          <a:xfrm>
            <a:off x="1307998" y="3913922"/>
            <a:ext cx="406842" cy="316856"/>
          </a:xfrm>
          <a:custGeom>
            <a:avLst/>
            <a:gdLst>
              <a:gd name="T0" fmla="*/ 2312 w 2608"/>
              <a:gd name="T1" fmla="*/ 1968 h 2034"/>
              <a:gd name="T2" fmla="*/ 2246 w 2608"/>
              <a:gd name="T3" fmla="*/ 2034 h 2034"/>
              <a:gd name="T4" fmla="*/ 2156 w 2608"/>
              <a:gd name="T5" fmla="*/ 2034 h 2034"/>
              <a:gd name="T6" fmla="*/ 1905 w 2608"/>
              <a:gd name="T7" fmla="*/ 2034 h 2034"/>
              <a:gd name="T8" fmla="*/ 228 w 2608"/>
              <a:gd name="T9" fmla="*/ 2034 h 2034"/>
              <a:gd name="T10" fmla="*/ 0 w 2608"/>
              <a:gd name="T11" fmla="*/ 1806 h 2034"/>
              <a:gd name="T12" fmla="*/ 0 w 2608"/>
              <a:gd name="T13" fmla="*/ 1537 h 2034"/>
              <a:gd name="T14" fmla="*/ 228 w 2608"/>
              <a:gd name="T15" fmla="*/ 1309 h 2034"/>
              <a:gd name="T16" fmla="*/ 1905 w 2608"/>
              <a:gd name="T17" fmla="*/ 1309 h 2034"/>
              <a:gd name="T18" fmla="*/ 2156 w 2608"/>
              <a:gd name="T19" fmla="*/ 1309 h 2034"/>
              <a:gd name="T20" fmla="*/ 2246 w 2608"/>
              <a:gd name="T21" fmla="*/ 1309 h 2034"/>
              <a:gd name="T22" fmla="*/ 2312 w 2608"/>
              <a:gd name="T23" fmla="*/ 1376 h 2034"/>
              <a:gd name="T24" fmla="*/ 2246 w 2608"/>
              <a:gd name="T25" fmla="*/ 1442 h 2034"/>
              <a:gd name="T26" fmla="*/ 2222 w 2608"/>
              <a:gd name="T27" fmla="*/ 1442 h 2034"/>
              <a:gd name="T28" fmla="*/ 2222 w 2608"/>
              <a:gd name="T29" fmla="*/ 1901 h 2034"/>
              <a:gd name="T30" fmla="*/ 2246 w 2608"/>
              <a:gd name="T31" fmla="*/ 1901 h 2034"/>
              <a:gd name="T32" fmla="*/ 2312 w 2608"/>
              <a:gd name="T33" fmla="*/ 1968 h 2034"/>
              <a:gd name="T34" fmla="*/ 2608 w 2608"/>
              <a:gd name="T35" fmla="*/ 1134 h 2034"/>
              <a:gd name="T36" fmla="*/ 2541 w 2608"/>
              <a:gd name="T37" fmla="*/ 1201 h 2034"/>
              <a:gd name="T38" fmla="*/ 2437 w 2608"/>
              <a:gd name="T39" fmla="*/ 1201 h 2034"/>
              <a:gd name="T40" fmla="*/ 2201 w 2608"/>
              <a:gd name="T41" fmla="*/ 1201 h 2034"/>
              <a:gd name="T42" fmla="*/ 809 w 2608"/>
              <a:gd name="T43" fmla="*/ 1201 h 2034"/>
              <a:gd name="T44" fmla="*/ 597 w 2608"/>
              <a:gd name="T45" fmla="*/ 989 h 2034"/>
              <a:gd name="T46" fmla="*/ 597 w 2608"/>
              <a:gd name="T47" fmla="*/ 795 h 2034"/>
              <a:gd name="T48" fmla="*/ 809 w 2608"/>
              <a:gd name="T49" fmla="*/ 583 h 2034"/>
              <a:gd name="T50" fmla="*/ 2201 w 2608"/>
              <a:gd name="T51" fmla="*/ 583 h 2034"/>
              <a:gd name="T52" fmla="*/ 2437 w 2608"/>
              <a:gd name="T53" fmla="*/ 583 h 2034"/>
              <a:gd name="T54" fmla="*/ 2541 w 2608"/>
              <a:gd name="T55" fmla="*/ 583 h 2034"/>
              <a:gd name="T56" fmla="*/ 2608 w 2608"/>
              <a:gd name="T57" fmla="*/ 650 h 2034"/>
              <a:gd name="T58" fmla="*/ 2541 w 2608"/>
              <a:gd name="T59" fmla="*/ 717 h 2034"/>
              <a:gd name="T60" fmla="*/ 2504 w 2608"/>
              <a:gd name="T61" fmla="*/ 717 h 2034"/>
              <a:gd name="T62" fmla="*/ 2504 w 2608"/>
              <a:gd name="T63" fmla="*/ 1068 h 2034"/>
              <a:gd name="T64" fmla="*/ 2541 w 2608"/>
              <a:gd name="T65" fmla="*/ 1068 h 2034"/>
              <a:gd name="T66" fmla="*/ 2608 w 2608"/>
              <a:gd name="T67" fmla="*/ 1134 h 2034"/>
              <a:gd name="T68" fmla="*/ 2201 w 2608"/>
              <a:gd name="T69" fmla="*/ 1068 h 2034"/>
              <a:gd name="T70" fmla="*/ 2371 w 2608"/>
              <a:gd name="T71" fmla="*/ 1068 h 2034"/>
              <a:gd name="T72" fmla="*/ 2371 w 2608"/>
              <a:gd name="T73" fmla="*/ 717 h 2034"/>
              <a:gd name="T74" fmla="*/ 2201 w 2608"/>
              <a:gd name="T75" fmla="*/ 717 h 2034"/>
              <a:gd name="T76" fmla="*/ 809 w 2608"/>
              <a:gd name="T77" fmla="*/ 717 h 2034"/>
              <a:gd name="T78" fmla="*/ 730 w 2608"/>
              <a:gd name="T79" fmla="*/ 795 h 2034"/>
              <a:gd name="T80" fmla="*/ 730 w 2608"/>
              <a:gd name="T81" fmla="*/ 989 h 2034"/>
              <a:gd name="T82" fmla="*/ 809 w 2608"/>
              <a:gd name="T83" fmla="*/ 1068 h 2034"/>
              <a:gd name="T84" fmla="*/ 2201 w 2608"/>
              <a:gd name="T85" fmla="*/ 1068 h 2034"/>
              <a:gd name="T86" fmla="*/ 2036 w 2608"/>
              <a:gd name="T87" fmla="*/ 0 h 2034"/>
              <a:gd name="T88" fmla="*/ 607 w 2608"/>
              <a:gd name="T89" fmla="*/ 0 h 2034"/>
              <a:gd name="T90" fmla="*/ 296 w 2608"/>
              <a:gd name="T91" fmla="*/ 0 h 2034"/>
              <a:gd name="T92" fmla="*/ 209 w 2608"/>
              <a:gd name="T93" fmla="*/ 0 h 2034"/>
              <a:gd name="T94" fmla="*/ 142 w 2608"/>
              <a:gd name="T95" fmla="*/ 66 h 2034"/>
              <a:gd name="T96" fmla="*/ 209 w 2608"/>
              <a:gd name="T97" fmla="*/ 133 h 2034"/>
              <a:gd name="T98" fmla="*/ 229 w 2608"/>
              <a:gd name="T99" fmla="*/ 133 h 2034"/>
              <a:gd name="T100" fmla="*/ 229 w 2608"/>
              <a:gd name="T101" fmla="*/ 362 h 2034"/>
              <a:gd name="T102" fmla="*/ 209 w 2608"/>
              <a:gd name="T103" fmla="*/ 362 h 2034"/>
              <a:gd name="T104" fmla="*/ 142 w 2608"/>
              <a:gd name="T105" fmla="*/ 429 h 2034"/>
              <a:gd name="T106" fmla="*/ 209 w 2608"/>
              <a:gd name="T107" fmla="*/ 495 h 2034"/>
              <a:gd name="T108" fmla="*/ 296 w 2608"/>
              <a:gd name="T109" fmla="*/ 495 h 2034"/>
              <a:gd name="T110" fmla="*/ 296 w 2608"/>
              <a:gd name="T111" fmla="*/ 495 h 2034"/>
              <a:gd name="T112" fmla="*/ 2036 w 2608"/>
              <a:gd name="T113" fmla="*/ 495 h 2034"/>
              <a:gd name="T114" fmla="*/ 2263 w 2608"/>
              <a:gd name="T115" fmla="*/ 268 h 2034"/>
              <a:gd name="T116" fmla="*/ 2263 w 2608"/>
              <a:gd name="T117" fmla="*/ 227 h 2034"/>
              <a:gd name="T118" fmla="*/ 2036 w 2608"/>
              <a:gd name="T119"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8" h="2034">
                <a:moveTo>
                  <a:pt x="2312" y="1968"/>
                </a:moveTo>
                <a:cubicBezTo>
                  <a:pt x="2312" y="2004"/>
                  <a:pt x="2283" y="2034"/>
                  <a:pt x="2246" y="2034"/>
                </a:cubicBezTo>
                <a:lnTo>
                  <a:pt x="2156" y="2034"/>
                </a:lnTo>
                <a:lnTo>
                  <a:pt x="1905" y="2034"/>
                </a:lnTo>
                <a:lnTo>
                  <a:pt x="228" y="2034"/>
                </a:lnTo>
                <a:cubicBezTo>
                  <a:pt x="102" y="2034"/>
                  <a:pt x="0" y="1932"/>
                  <a:pt x="0" y="1806"/>
                </a:cubicBezTo>
                <a:lnTo>
                  <a:pt x="0" y="1537"/>
                </a:lnTo>
                <a:cubicBezTo>
                  <a:pt x="0" y="1411"/>
                  <a:pt x="102" y="1309"/>
                  <a:pt x="228" y="1309"/>
                </a:cubicBezTo>
                <a:lnTo>
                  <a:pt x="1905" y="1309"/>
                </a:lnTo>
                <a:lnTo>
                  <a:pt x="2156" y="1309"/>
                </a:lnTo>
                <a:lnTo>
                  <a:pt x="2246" y="1309"/>
                </a:lnTo>
                <a:cubicBezTo>
                  <a:pt x="2283" y="1309"/>
                  <a:pt x="2312" y="1339"/>
                  <a:pt x="2312" y="1376"/>
                </a:cubicBezTo>
                <a:cubicBezTo>
                  <a:pt x="2312" y="1412"/>
                  <a:pt x="2283" y="1442"/>
                  <a:pt x="2246" y="1442"/>
                </a:cubicBezTo>
                <a:lnTo>
                  <a:pt x="2222" y="1442"/>
                </a:lnTo>
                <a:lnTo>
                  <a:pt x="2222" y="1901"/>
                </a:lnTo>
                <a:lnTo>
                  <a:pt x="2246" y="1901"/>
                </a:lnTo>
                <a:cubicBezTo>
                  <a:pt x="2283" y="1901"/>
                  <a:pt x="2312" y="1931"/>
                  <a:pt x="2312" y="1968"/>
                </a:cubicBezTo>
                <a:close/>
                <a:moveTo>
                  <a:pt x="2608" y="1134"/>
                </a:moveTo>
                <a:cubicBezTo>
                  <a:pt x="2608" y="1171"/>
                  <a:pt x="2578" y="1201"/>
                  <a:pt x="2541" y="1201"/>
                </a:cubicBezTo>
                <a:lnTo>
                  <a:pt x="2437" y="1201"/>
                </a:lnTo>
                <a:lnTo>
                  <a:pt x="2201" y="1201"/>
                </a:lnTo>
                <a:lnTo>
                  <a:pt x="809" y="1201"/>
                </a:lnTo>
                <a:cubicBezTo>
                  <a:pt x="692" y="1201"/>
                  <a:pt x="597" y="1106"/>
                  <a:pt x="597" y="989"/>
                </a:cubicBezTo>
                <a:lnTo>
                  <a:pt x="597" y="795"/>
                </a:lnTo>
                <a:cubicBezTo>
                  <a:pt x="597" y="678"/>
                  <a:pt x="692" y="583"/>
                  <a:pt x="809" y="583"/>
                </a:cubicBezTo>
                <a:lnTo>
                  <a:pt x="2201" y="583"/>
                </a:lnTo>
                <a:lnTo>
                  <a:pt x="2437" y="583"/>
                </a:lnTo>
                <a:lnTo>
                  <a:pt x="2541" y="583"/>
                </a:lnTo>
                <a:cubicBezTo>
                  <a:pt x="2578" y="583"/>
                  <a:pt x="2608" y="613"/>
                  <a:pt x="2608" y="650"/>
                </a:cubicBezTo>
                <a:cubicBezTo>
                  <a:pt x="2608" y="687"/>
                  <a:pt x="2578" y="717"/>
                  <a:pt x="2541" y="717"/>
                </a:cubicBezTo>
                <a:lnTo>
                  <a:pt x="2504" y="717"/>
                </a:lnTo>
                <a:lnTo>
                  <a:pt x="2504" y="1068"/>
                </a:lnTo>
                <a:lnTo>
                  <a:pt x="2541" y="1068"/>
                </a:lnTo>
                <a:cubicBezTo>
                  <a:pt x="2578" y="1068"/>
                  <a:pt x="2608" y="1098"/>
                  <a:pt x="2608" y="1134"/>
                </a:cubicBezTo>
                <a:close/>
                <a:moveTo>
                  <a:pt x="2201" y="1068"/>
                </a:moveTo>
                <a:lnTo>
                  <a:pt x="2371" y="1068"/>
                </a:lnTo>
                <a:lnTo>
                  <a:pt x="2371" y="717"/>
                </a:lnTo>
                <a:lnTo>
                  <a:pt x="2201" y="717"/>
                </a:lnTo>
                <a:lnTo>
                  <a:pt x="809" y="717"/>
                </a:lnTo>
                <a:cubicBezTo>
                  <a:pt x="765" y="717"/>
                  <a:pt x="730" y="752"/>
                  <a:pt x="730" y="795"/>
                </a:cubicBezTo>
                <a:lnTo>
                  <a:pt x="730" y="989"/>
                </a:lnTo>
                <a:cubicBezTo>
                  <a:pt x="730" y="1033"/>
                  <a:pt x="765" y="1068"/>
                  <a:pt x="809" y="1068"/>
                </a:cubicBezTo>
                <a:lnTo>
                  <a:pt x="2201" y="1068"/>
                </a:lnTo>
                <a:close/>
                <a:moveTo>
                  <a:pt x="2036" y="0"/>
                </a:moveTo>
                <a:lnTo>
                  <a:pt x="607" y="0"/>
                </a:lnTo>
                <a:lnTo>
                  <a:pt x="296" y="0"/>
                </a:lnTo>
                <a:lnTo>
                  <a:pt x="209" y="0"/>
                </a:lnTo>
                <a:cubicBezTo>
                  <a:pt x="172" y="0"/>
                  <a:pt x="142" y="29"/>
                  <a:pt x="142" y="66"/>
                </a:cubicBezTo>
                <a:cubicBezTo>
                  <a:pt x="142" y="103"/>
                  <a:pt x="172" y="133"/>
                  <a:pt x="209" y="133"/>
                </a:cubicBezTo>
                <a:lnTo>
                  <a:pt x="229" y="133"/>
                </a:lnTo>
                <a:lnTo>
                  <a:pt x="229" y="362"/>
                </a:lnTo>
                <a:lnTo>
                  <a:pt x="209" y="362"/>
                </a:lnTo>
                <a:cubicBezTo>
                  <a:pt x="172" y="362"/>
                  <a:pt x="142" y="392"/>
                  <a:pt x="142" y="429"/>
                </a:cubicBezTo>
                <a:cubicBezTo>
                  <a:pt x="142" y="466"/>
                  <a:pt x="172" y="495"/>
                  <a:pt x="209" y="495"/>
                </a:cubicBezTo>
                <a:lnTo>
                  <a:pt x="296" y="495"/>
                </a:lnTo>
                <a:cubicBezTo>
                  <a:pt x="296" y="495"/>
                  <a:pt x="296" y="495"/>
                  <a:pt x="296" y="495"/>
                </a:cubicBezTo>
                <a:lnTo>
                  <a:pt x="2036" y="495"/>
                </a:lnTo>
                <a:cubicBezTo>
                  <a:pt x="2161" y="495"/>
                  <a:pt x="2263" y="393"/>
                  <a:pt x="2263" y="268"/>
                </a:cubicBezTo>
                <a:lnTo>
                  <a:pt x="2263" y="227"/>
                </a:lnTo>
                <a:cubicBezTo>
                  <a:pt x="2263" y="102"/>
                  <a:pt x="2161" y="0"/>
                  <a:pt x="2036" y="0"/>
                </a:cubicBez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7" name="直接连接符 6">
            <a:extLst>
              <a:ext uri="{FF2B5EF4-FFF2-40B4-BE49-F238E27FC236}">
                <a16:creationId xmlns:a16="http://schemas.microsoft.com/office/drawing/2014/main" id="{D4F47732-A26B-49E3-BF9B-B0E2B12CDB5E}"/>
              </a:ext>
            </a:extLst>
          </p:cNvPr>
          <p:cNvCxnSpPr>
            <a:cxnSpLocks/>
            <a:stCxn id="38" idx="0"/>
            <a:endCxn id="62" idx="2"/>
          </p:cNvCxnSpPr>
          <p:nvPr/>
        </p:nvCxnSpPr>
        <p:spPr>
          <a:xfrm flipV="1">
            <a:off x="1511419" y="2856580"/>
            <a:ext cx="0" cy="859133"/>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4" name="işḻïḓe">
            <a:extLst>
              <a:ext uri="{FF2B5EF4-FFF2-40B4-BE49-F238E27FC236}">
                <a16:creationId xmlns:a16="http://schemas.microsoft.com/office/drawing/2014/main" id="{CEAF742F-2570-49EC-8C3D-9AEED8020145}"/>
              </a:ext>
            </a:extLst>
          </p:cNvPr>
          <p:cNvSpPr/>
          <p:nvPr/>
        </p:nvSpPr>
        <p:spPr>
          <a:xfrm>
            <a:off x="5733015" y="3756033"/>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59" name="îSḻïde">
            <a:extLst>
              <a:ext uri="{FF2B5EF4-FFF2-40B4-BE49-F238E27FC236}">
                <a16:creationId xmlns:a16="http://schemas.microsoft.com/office/drawing/2014/main" id="{FE12BEAA-D491-4C20-8408-A76BA3E257DF}"/>
              </a:ext>
            </a:extLst>
          </p:cNvPr>
          <p:cNvSpPr/>
          <p:nvPr/>
        </p:nvSpPr>
        <p:spPr>
          <a:xfrm>
            <a:off x="5931697" y="3909248"/>
            <a:ext cx="315908" cy="406842"/>
          </a:xfrm>
          <a:custGeom>
            <a:avLst/>
            <a:gdLst>
              <a:gd name="T0" fmla="*/ 561 w 580"/>
              <a:gd name="T1" fmla="*/ 78 h 748"/>
              <a:gd name="T2" fmla="*/ 496 w 580"/>
              <a:gd name="T3" fmla="*/ 20 h 748"/>
              <a:gd name="T4" fmla="*/ 496 w 580"/>
              <a:gd name="T5" fmla="*/ 0 h 748"/>
              <a:gd name="T6" fmla="*/ 0 w 580"/>
              <a:gd name="T7" fmla="*/ 0 h 748"/>
              <a:gd name="T8" fmla="*/ 0 w 580"/>
              <a:gd name="T9" fmla="*/ 670 h 748"/>
              <a:gd name="T10" fmla="*/ 84 w 580"/>
              <a:gd name="T11" fmla="*/ 748 h 748"/>
              <a:gd name="T12" fmla="*/ 580 w 580"/>
              <a:gd name="T13" fmla="*/ 748 h 748"/>
              <a:gd name="T14" fmla="*/ 580 w 580"/>
              <a:gd name="T15" fmla="*/ 78 h 748"/>
              <a:gd name="T16" fmla="*/ 561 w 580"/>
              <a:gd name="T17" fmla="*/ 78 h 748"/>
              <a:gd name="T18" fmla="*/ 561 w 580"/>
              <a:gd name="T19" fmla="*/ 78 h 748"/>
              <a:gd name="T20" fmla="*/ 557 w 580"/>
              <a:gd name="T21" fmla="*/ 91 h 748"/>
              <a:gd name="T22" fmla="*/ 557 w 580"/>
              <a:gd name="T23" fmla="*/ 724 h 748"/>
              <a:gd name="T24" fmla="*/ 96 w 580"/>
              <a:gd name="T25" fmla="*/ 724 h 748"/>
              <a:gd name="T26" fmla="*/ 96 w 580"/>
              <a:gd name="T27" fmla="*/ 721 h 748"/>
              <a:gd name="T28" fmla="*/ 93 w 580"/>
              <a:gd name="T29" fmla="*/ 721 h 748"/>
              <a:gd name="T30" fmla="*/ 84 w 580"/>
              <a:gd name="T31" fmla="*/ 712 h 748"/>
              <a:gd name="T32" fmla="*/ 80 w 580"/>
              <a:gd name="T33" fmla="*/ 709 h 748"/>
              <a:gd name="T34" fmla="*/ 77 w 580"/>
              <a:gd name="T35" fmla="*/ 706 h 748"/>
              <a:gd name="T36" fmla="*/ 47 w 580"/>
              <a:gd name="T37" fmla="*/ 676 h 748"/>
              <a:gd name="T38" fmla="*/ 44 w 580"/>
              <a:gd name="T39" fmla="*/ 673 h 748"/>
              <a:gd name="T40" fmla="*/ 41 w 580"/>
              <a:gd name="T41" fmla="*/ 670 h 748"/>
              <a:gd name="T42" fmla="*/ 84 w 580"/>
              <a:gd name="T43" fmla="*/ 670 h 748"/>
              <a:gd name="T44" fmla="*/ 96 w 580"/>
              <a:gd name="T45" fmla="*/ 670 h 748"/>
              <a:gd name="T46" fmla="*/ 496 w 580"/>
              <a:gd name="T47" fmla="*/ 670 h 748"/>
              <a:gd name="T48" fmla="*/ 496 w 580"/>
              <a:gd name="T49" fmla="*/ 90 h 748"/>
              <a:gd name="T50" fmla="*/ 496 w 580"/>
              <a:gd name="T51" fmla="*/ 78 h 748"/>
              <a:gd name="T52" fmla="*/ 496 w 580"/>
              <a:gd name="T53" fmla="*/ 37 h 748"/>
              <a:gd name="T54" fmla="*/ 543 w 580"/>
              <a:gd name="T55" fmla="*/ 78 h 748"/>
              <a:gd name="T56" fmla="*/ 557 w 580"/>
              <a:gd name="T57" fmla="*/ 90 h 748"/>
              <a:gd name="T58" fmla="*/ 557 w 580"/>
              <a:gd name="T59" fmla="*/ 9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0" h="748">
                <a:moveTo>
                  <a:pt x="561" y="78"/>
                </a:moveTo>
                <a:lnTo>
                  <a:pt x="496" y="20"/>
                </a:lnTo>
                <a:lnTo>
                  <a:pt x="496" y="0"/>
                </a:lnTo>
                <a:lnTo>
                  <a:pt x="0" y="0"/>
                </a:lnTo>
                <a:lnTo>
                  <a:pt x="0" y="670"/>
                </a:lnTo>
                <a:lnTo>
                  <a:pt x="84" y="748"/>
                </a:lnTo>
                <a:lnTo>
                  <a:pt x="580" y="748"/>
                </a:lnTo>
                <a:lnTo>
                  <a:pt x="580" y="78"/>
                </a:lnTo>
                <a:lnTo>
                  <a:pt x="561" y="78"/>
                </a:lnTo>
                <a:lnTo>
                  <a:pt x="561" y="78"/>
                </a:lnTo>
                <a:close/>
                <a:moveTo>
                  <a:pt x="557" y="91"/>
                </a:moveTo>
                <a:lnTo>
                  <a:pt x="557" y="724"/>
                </a:lnTo>
                <a:lnTo>
                  <a:pt x="96" y="724"/>
                </a:lnTo>
                <a:lnTo>
                  <a:pt x="96" y="721"/>
                </a:lnTo>
                <a:lnTo>
                  <a:pt x="93" y="721"/>
                </a:lnTo>
                <a:lnTo>
                  <a:pt x="84" y="712"/>
                </a:lnTo>
                <a:lnTo>
                  <a:pt x="80" y="709"/>
                </a:lnTo>
                <a:lnTo>
                  <a:pt x="77" y="706"/>
                </a:lnTo>
                <a:lnTo>
                  <a:pt x="47" y="676"/>
                </a:lnTo>
                <a:lnTo>
                  <a:pt x="44" y="673"/>
                </a:lnTo>
                <a:lnTo>
                  <a:pt x="41" y="670"/>
                </a:lnTo>
                <a:lnTo>
                  <a:pt x="84" y="670"/>
                </a:lnTo>
                <a:lnTo>
                  <a:pt x="96" y="670"/>
                </a:lnTo>
                <a:lnTo>
                  <a:pt x="496" y="670"/>
                </a:lnTo>
                <a:lnTo>
                  <a:pt x="496" y="90"/>
                </a:lnTo>
                <a:lnTo>
                  <a:pt x="496" y="78"/>
                </a:lnTo>
                <a:lnTo>
                  <a:pt x="496" y="37"/>
                </a:lnTo>
                <a:lnTo>
                  <a:pt x="543" y="78"/>
                </a:lnTo>
                <a:lnTo>
                  <a:pt x="557" y="90"/>
                </a:lnTo>
                <a:lnTo>
                  <a:pt x="557" y="91"/>
                </a:ln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10" name="直接连接符 9">
            <a:extLst>
              <a:ext uri="{FF2B5EF4-FFF2-40B4-BE49-F238E27FC236}">
                <a16:creationId xmlns:a16="http://schemas.microsoft.com/office/drawing/2014/main" id="{7B8C456D-301C-4756-B37C-C5B87B8C6508}"/>
              </a:ext>
            </a:extLst>
          </p:cNvPr>
          <p:cNvCxnSpPr>
            <a:cxnSpLocks/>
            <a:stCxn id="34" idx="0"/>
            <a:endCxn id="64" idx="2"/>
          </p:cNvCxnSpPr>
          <p:nvPr/>
        </p:nvCxnSpPr>
        <p:spPr>
          <a:xfrm flipH="1" flipV="1">
            <a:off x="6089647" y="2856580"/>
            <a:ext cx="4" cy="899453"/>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0" name="íṣḻïḑé">
            <a:extLst>
              <a:ext uri="{FF2B5EF4-FFF2-40B4-BE49-F238E27FC236}">
                <a16:creationId xmlns:a16="http://schemas.microsoft.com/office/drawing/2014/main" id="{844245D9-9625-4E7B-B810-ED2CE38F4D48}"/>
              </a:ext>
            </a:extLst>
          </p:cNvPr>
          <p:cNvSpPr/>
          <p:nvPr/>
        </p:nvSpPr>
        <p:spPr>
          <a:xfrm>
            <a:off x="3443899" y="4152655"/>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58" name="îṡļïdê">
            <a:extLst>
              <a:ext uri="{FF2B5EF4-FFF2-40B4-BE49-F238E27FC236}">
                <a16:creationId xmlns:a16="http://schemas.microsoft.com/office/drawing/2014/main" id="{94AF7A0C-3F27-4624-BCAA-51D17C5E5197}"/>
              </a:ext>
            </a:extLst>
          </p:cNvPr>
          <p:cNvSpPr/>
          <p:nvPr/>
        </p:nvSpPr>
        <p:spPr>
          <a:xfrm>
            <a:off x="3597114" y="4349566"/>
            <a:ext cx="406842" cy="319452"/>
          </a:xfrm>
          <a:custGeom>
            <a:avLst/>
            <a:gdLst>
              <a:gd name="T0" fmla="*/ 2873 w 2896"/>
              <a:gd name="T1" fmla="*/ 141 h 2277"/>
              <a:gd name="T2" fmla="*/ 2818 w 2896"/>
              <a:gd name="T3" fmla="*/ 127 h 2277"/>
              <a:gd name="T4" fmla="*/ 2663 w 2896"/>
              <a:gd name="T5" fmla="*/ 154 h 2277"/>
              <a:gd name="T6" fmla="*/ 2633 w 2896"/>
              <a:gd name="T7" fmla="*/ 142 h 2277"/>
              <a:gd name="T8" fmla="*/ 2061 w 2896"/>
              <a:gd name="T9" fmla="*/ 99 h 2277"/>
              <a:gd name="T10" fmla="*/ 2035 w 2896"/>
              <a:gd name="T11" fmla="*/ 99 h 2277"/>
              <a:gd name="T12" fmla="*/ 2035 w 2896"/>
              <a:gd name="T13" fmla="*/ 70 h 2277"/>
              <a:gd name="T14" fmla="*/ 2009 w 2896"/>
              <a:gd name="T15" fmla="*/ 18 h 2277"/>
              <a:gd name="T16" fmla="*/ 1953 w 2896"/>
              <a:gd name="T17" fmla="*/ 5 h 2277"/>
              <a:gd name="T18" fmla="*/ 1695 w 2896"/>
              <a:gd name="T19" fmla="*/ 65 h 2277"/>
              <a:gd name="T20" fmla="*/ 1644 w 2896"/>
              <a:gd name="T21" fmla="*/ 129 h 2277"/>
              <a:gd name="T22" fmla="*/ 1644 w 2896"/>
              <a:gd name="T23" fmla="*/ 178 h 2277"/>
              <a:gd name="T24" fmla="*/ 1448 w 2896"/>
              <a:gd name="T25" fmla="*/ 320 h 2277"/>
              <a:gd name="T26" fmla="*/ 1120 w 2896"/>
              <a:gd name="T27" fmla="*/ 127 h 2277"/>
              <a:gd name="T28" fmla="*/ 835 w 2896"/>
              <a:gd name="T29" fmla="*/ 99 h 2277"/>
              <a:gd name="T30" fmla="*/ 263 w 2896"/>
              <a:gd name="T31" fmla="*/ 142 h 2277"/>
              <a:gd name="T32" fmla="*/ 234 w 2896"/>
              <a:gd name="T33" fmla="*/ 154 h 2277"/>
              <a:gd name="T34" fmla="*/ 78 w 2896"/>
              <a:gd name="T35" fmla="*/ 127 h 2277"/>
              <a:gd name="T36" fmla="*/ 24 w 2896"/>
              <a:gd name="T37" fmla="*/ 141 h 2277"/>
              <a:gd name="T38" fmla="*/ 0 w 2896"/>
              <a:gd name="T39" fmla="*/ 192 h 2277"/>
              <a:gd name="T40" fmla="*/ 0 w 2896"/>
              <a:gd name="T41" fmla="*/ 1912 h 2277"/>
              <a:gd name="T42" fmla="*/ 55 w 2896"/>
              <a:gd name="T43" fmla="*/ 1978 h 2277"/>
              <a:gd name="T44" fmla="*/ 1200 w 2896"/>
              <a:gd name="T45" fmla="*/ 2181 h 2277"/>
              <a:gd name="T46" fmla="*/ 1200 w 2896"/>
              <a:gd name="T47" fmla="*/ 2211 h 2277"/>
              <a:gd name="T48" fmla="*/ 1267 w 2896"/>
              <a:gd name="T49" fmla="*/ 2277 h 2277"/>
              <a:gd name="T50" fmla="*/ 1607 w 2896"/>
              <a:gd name="T51" fmla="*/ 2277 h 2277"/>
              <a:gd name="T52" fmla="*/ 1674 w 2896"/>
              <a:gd name="T53" fmla="*/ 2211 h 2277"/>
              <a:gd name="T54" fmla="*/ 1674 w 2896"/>
              <a:gd name="T55" fmla="*/ 2185 h 2277"/>
              <a:gd name="T56" fmla="*/ 2841 w 2896"/>
              <a:gd name="T57" fmla="*/ 1978 h 2277"/>
              <a:gd name="T58" fmla="*/ 2896 w 2896"/>
              <a:gd name="T59" fmla="*/ 1912 h 2277"/>
              <a:gd name="T60" fmla="*/ 2896 w 2896"/>
              <a:gd name="T61" fmla="*/ 192 h 2277"/>
              <a:gd name="T62" fmla="*/ 2873 w 2896"/>
              <a:gd name="T63" fmla="*/ 141 h 2277"/>
              <a:gd name="T64" fmla="*/ 1644 w 2896"/>
              <a:gd name="T65" fmla="*/ 332 h 2277"/>
              <a:gd name="T66" fmla="*/ 1644 w 2896"/>
              <a:gd name="T67" fmla="*/ 1072 h 2277"/>
              <a:gd name="T68" fmla="*/ 1693 w 2896"/>
              <a:gd name="T69" fmla="*/ 1136 h 2277"/>
              <a:gd name="T70" fmla="*/ 1710 w 2896"/>
              <a:gd name="T71" fmla="*/ 1138 h 2277"/>
              <a:gd name="T72" fmla="*/ 1768 w 2896"/>
              <a:gd name="T73" fmla="*/ 1104 h 2277"/>
              <a:gd name="T74" fmla="*/ 1845 w 2896"/>
              <a:gd name="T75" fmla="*/ 968 h 2277"/>
              <a:gd name="T76" fmla="*/ 1916 w 2896"/>
              <a:gd name="T77" fmla="*/ 1056 h 2277"/>
              <a:gd name="T78" fmla="*/ 1990 w 2896"/>
              <a:gd name="T79" fmla="*/ 1077 h 2277"/>
              <a:gd name="T80" fmla="*/ 2035 w 2896"/>
              <a:gd name="T81" fmla="*/ 1014 h 2277"/>
              <a:gd name="T82" fmla="*/ 2035 w 2896"/>
              <a:gd name="T83" fmla="*/ 232 h 2277"/>
              <a:gd name="T84" fmla="*/ 2061 w 2896"/>
              <a:gd name="T85" fmla="*/ 232 h 2277"/>
              <a:gd name="T86" fmla="*/ 2557 w 2896"/>
              <a:gd name="T87" fmla="*/ 267 h 2277"/>
              <a:gd name="T88" fmla="*/ 2557 w 2896"/>
              <a:gd name="T89" fmla="*/ 1757 h 2277"/>
              <a:gd name="T90" fmla="*/ 2051 w 2896"/>
              <a:gd name="T91" fmla="*/ 1718 h 2277"/>
              <a:gd name="T92" fmla="*/ 1781 w 2896"/>
              <a:gd name="T93" fmla="*/ 1741 h 2277"/>
              <a:gd name="T94" fmla="*/ 1515 w 2896"/>
              <a:gd name="T95" fmla="*/ 1831 h 2277"/>
              <a:gd name="T96" fmla="*/ 1515 w 2896"/>
              <a:gd name="T97" fmla="*/ 445 h 2277"/>
              <a:gd name="T98" fmla="*/ 1644 w 2896"/>
              <a:gd name="T99" fmla="*/ 332 h 2277"/>
              <a:gd name="T100" fmla="*/ 1083 w 2896"/>
              <a:gd name="T101" fmla="*/ 255 h 2277"/>
              <a:gd name="T102" fmla="*/ 1382 w 2896"/>
              <a:gd name="T103" fmla="*/ 445 h 2277"/>
              <a:gd name="T104" fmla="*/ 1382 w 2896"/>
              <a:gd name="T105" fmla="*/ 1831 h 2277"/>
              <a:gd name="T106" fmla="*/ 1115 w 2896"/>
              <a:gd name="T107" fmla="*/ 1741 h 2277"/>
              <a:gd name="T108" fmla="*/ 845 w 2896"/>
              <a:gd name="T109" fmla="*/ 1718 h 2277"/>
              <a:gd name="T110" fmla="*/ 339 w 2896"/>
              <a:gd name="T111" fmla="*/ 1757 h 2277"/>
              <a:gd name="T112" fmla="*/ 339 w 2896"/>
              <a:gd name="T113" fmla="*/ 267 h 2277"/>
              <a:gd name="T114" fmla="*/ 835 w 2896"/>
              <a:gd name="T115" fmla="*/ 232 h 2277"/>
              <a:gd name="T116" fmla="*/ 1083 w 2896"/>
              <a:gd name="T117" fmla="*/ 255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6" h="2277">
                <a:moveTo>
                  <a:pt x="2873" y="141"/>
                </a:moveTo>
                <a:cubicBezTo>
                  <a:pt x="2857" y="129"/>
                  <a:pt x="2838" y="123"/>
                  <a:pt x="2818" y="127"/>
                </a:cubicBezTo>
                <a:lnTo>
                  <a:pt x="2663" y="154"/>
                </a:lnTo>
                <a:cubicBezTo>
                  <a:pt x="2654" y="148"/>
                  <a:pt x="2644" y="144"/>
                  <a:pt x="2633" y="142"/>
                </a:cubicBezTo>
                <a:cubicBezTo>
                  <a:pt x="2621" y="141"/>
                  <a:pt x="2322" y="99"/>
                  <a:pt x="2061" y="99"/>
                </a:cubicBezTo>
                <a:cubicBezTo>
                  <a:pt x="2052" y="99"/>
                  <a:pt x="2043" y="99"/>
                  <a:pt x="2035" y="99"/>
                </a:cubicBezTo>
                <a:lnTo>
                  <a:pt x="2035" y="70"/>
                </a:lnTo>
                <a:cubicBezTo>
                  <a:pt x="2035" y="49"/>
                  <a:pt x="2025" y="30"/>
                  <a:pt x="2009" y="18"/>
                </a:cubicBezTo>
                <a:cubicBezTo>
                  <a:pt x="1994" y="5"/>
                  <a:pt x="1973" y="0"/>
                  <a:pt x="1953" y="5"/>
                </a:cubicBezTo>
                <a:lnTo>
                  <a:pt x="1695" y="65"/>
                </a:lnTo>
                <a:cubicBezTo>
                  <a:pt x="1665" y="72"/>
                  <a:pt x="1644" y="98"/>
                  <a:pt x="1644" y="129"/>
                </a:cubicBezTo>
                <a:lnTo>
                  <a:pt x="1644" y="178"/>
                </a:lnTo>
                <a:cubicBezTo>
                  <a:pt x="1554" y="223"/>
                  <a:pt x="1489" y="278"/>
                  <a:pt x="1448" y="320"/>
                </a:cubicBezTo>
                <a:cubicBezTo>
                  <a:pt x="1389" y="259"/>
                  <a:pt x="1281" y="172"/>
                  <a:pt x="1120" y="127"/>
                </a:cubicBezTo>
                <a:cubicBezTo>
                  <a:pt x="1052" y="108"/>
                  <a:pt x="959" y="99"/>
                  <a:pt x="835" y="99"/>
                </a:cubicBezTo>
                <a:cubicBezTo>
                  <a:pt x="574" y="99"/>
                  <a:pt x="276" y="141"/>
                  <a:pt x="263" y="142"/>
                </a:cubicBezTo>
                <a:cubicBezTo>
                  <a:pt x="252" y="144"/>
                  <a:pt x="242" y="148"/>
                  <a:pt x="234" y="154"/>
                </a:cubicBezTo>
                <a:lnTo>
                  <a:pt x="78" y="127"/>
                </a:lnTo>
                <a:cubicBezTo>
                  <a:pt x="59" y="123"/>
                  <a:pt x="39" y="129"/>
                  <a:pt x="24" y="141"/>
                </a:cubicBezTo>
                <a:cubicBezTo>
                  <a:pt x="9" y="154"/>
                  <a:pt x="0" y="173"/>
                  <a:pt x="0" y="192"/>
                </a:cubicBezTo>
                <a:lnTo>
                  <a:pt x="0" y="1912"/>
                </a:lnTo>
                <a:cubicBezTo>
                  <a:pt x="0" y="1944"/>
                  <a:pt x="23" y="1972"/>
                  <a:pt x="55" y="1978"/>
                </a:cubicBezTo>
                <a:lnTo>
                  <a:pt x="1200" y="2181"/>
                </a:lnTo>
                <a:lnTo>
                  <a:pt x="1200" y="2211"/>
                </a:lnTo>
                <a:cubicBezTo>
                  <a:pt x="1200" y="2248"/>
                  <a:pt x="1230" y="2277"/>
                  <a:pt x="1267" y="2277"/>
                </a:cubicBezTo>
                <a:lnTo>
                  <a:pt x="1607" y="2277"/>
                </a:lnTo>
                <a:cubicBezTo>
                  <a:pt x="1644" y="2277"/>
                  <a:pt x="1674" y="2248"/>
                  <a:pt x="1674" y="2211"/>
                </a:cubicBezTo>
                <a:lnTo>
                  <a:pt x="1674" y="2185"/>
                </a:lnTo>
                <a:lnTo>
                  <a:pt x="2841" y="1978"/>
                </a:lnTo>
                <a:cubicBezTo>
                  <a:pt x="2873" y="1972"/>
                  <a:pt x="2896" y="1944"/>
                  <a:pt x="2896" y="1912"/>
                </a:cubicBezTo>
                <a:lnTo>
                  <a:pt x="2896" y="192"/>
                </a:lnTo>
                <a:cubicBezTo>
                  <a:pt x="2896" y="173"/>
                  <a:pt x="2888" y="154"/>
                  <a:pt x="2873" y="141"/>
                </a:cubicBezTo>
                <a:close/>
                <a:moveTo>
                  <a:pt x="1644" y="332"/>
                </a:moveTo>
                <a:lnTo>
                  <a:pt x="1644" y="1072"/>
                </a:lnTo>
                <a:cubicBezTo>
                  <a:pt x="1644" y="1102"/>
                  <a:pt x="1664" y="1129"/>
                  <a:pt x="1693" y="1136"/>
                </a:cubicBezTo>
                <a:cubicBezTo>
                  <a:pt x="1699" y="1138"/>
                  <a:pt x="1705" y="1138"/>
                  <a:pt x="1710" y="1138"/>
                </a:cubicBezTo>
                <a:cubicBezTo>
                  <a:pt x="1734" y="1138"/>
                  <a:pt x="1756" y="1126"/>
                  <a:pt x="1768" y="1104"/>
                </a:cubicBezTo>
                <a:lnTo>
                  <a:pt x="1845" y="968"/>
                </a:lnTo>
                <a:lnTo>
                  <a:pt x="1916" y="1056"/>
                </a:lnTo>
                <a:cubicBezTo>
                  <a:pt x="1934" y="1078"/>
                  <a:pt x="1964" y="1086"/>
                  <a:pt x="1990" y="1077"/>
                </a:cubicBezTo>
                <a:cubicBezTo>
                  <a:pt x="2017" y="1067"/>
                  <a:pt x="2035" y="1042"/>
                  <a:pt x="2035" y="1014"/>
                </a:cubicBezTo>
                <a:lnTo>
                  <a:pt x="2035" y="232"/>
                </a:lnTo>
                <a:cubicBezTo>
                  <a:pt x="2043" y="232"/>
                  <a:pt x="2052" y="232"/>
                  <a:pt x="2061" y="232"/>
                </a:cubicBezTo>
                <a:cubicBezTo>
                  <a:pt x="2247" y="232"/>
                  <a:pt x="2458" y="255"/>
                  <a:pt x="2557" y="267"/>
                </a:cubicBezTo>
                <a:lnTo>
                  <a:pt x="2557" y="1757"/>
                </a:lnTo>
                <a:cubicBezTo>
                  <a:pt x="2449" y="1742"/>
                  <a:pt x="2244" y="1718"/>
                  <a:pt x="2051" y="1718"/>
                </a:cubicBezTo>
                <a:cubicBezTo>
                  <a:pt x="1943" y="1718"/>
                  <a:pt x="1852" y="1726"/>
                  <a:pt x="1781" y="1741"/>
                </a:cubicBezTo>
                <a:cubicBezTo>
                  <a:pt x="1659" y="1766"/>
                  <a:pt x="1574" y="1800"/>
                  <a:pt x="1515" y="1831"/>
                </a:cubicBezTo>
                <a:lnTo>
                  <a:pt x="1515" y="445"/>
                </a:lnTo>
                <a:cubicBezTo>
                  <a:pt x="1533" y="422"/>
                  <a:pt x="1576" y="376"/>
                  <a:pt x="1644" y="332"/>
                </a:cubicBezTo>
                <a:close/>
                <a:moveTo>
                  <a:pt x="1083" y="255"/>
                </a:moveTo>
                <a:cubicBezTo>
                  <a:pt x="1253" y="303"/>
                  <a:pt x="1350" y="407"/>
                  <a:pt x="1382" y="445"/>
                </a:cubicBezTo>
                <a:lnTo>
                  <a:pt x="1382" y="1831"/>
                </a:lnTo>
                <a:cubicBezTo>
                  <a:pt x="1323" y="1800"/>
                  <a:pt x="1237" y="1766"/>
                  <a:pt x="1115" y="1741"/>
                </a:cubicBezTo>
                <a:cubicBezTo>
                  <a:pt x="1044" y="1726"/>
                  <a:pt x="953" y="1718"/>
                  <a:pt x="845" y="1718"/>
                </a:cubicBezTo>
                <a:cubicBezTo>
                  <a:pt x="652" y="1718"/>
                  <a:pt x="448" y="1742"/>
                  <a:pt x="339" y="1757"/>
                </a:cubicBezTo>
                <a:lnTo>
                  <a:pt x="339" y="267"/>
                </a:lnTo>
                <a:cubicBezTo>
                  <a:pt x="439" y="255"/>
                  <a:pt x="650" y="232"/>
                  <a:pt x="835" y="232"/>
                </a:cubicBezTo>
                <a:cubicBezTo>
                  <a:pt x="945" y="232"/>
                  <a:pt x="1029" y="240"/>
                  <a:pt x="1083" y="255"/>
                </a:cubicBez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13" name="直接连接符 12">
            <a:extLst>
              <a:ext uri="{FF2B5EF4-FFF2-40B4-BE49-F238E27FC236}">
                <a16:creationId xmlns:a16="http://schemas.microsoft.com/office/drawing/2014/main" id="{76A4CD7F-F341-46CE-9A55-63870BA69689}"/>
              </a:ext>
            </a:extLst>
          </p:cNvPr>
          <p:cNvCxnSpPr>
            <a:cxnSpLocks/>
            <a:stCxn id="30" idx="0"/>
            <a:endCxn id="63" idx="2"/>
          </p:cNvCxnSpPr>
          <p:nvPr/>
        </p:nvCxnSpPr>
        <p:spPr>
          <a:xfrm flipH="1" flipV="1">
            <a:off x="3800533" y="2856580"/>
            <a:ext cx="2" cy="1296075"/>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6" name="ís1ídé">
            <a:extLst>
              <a:ext uri="{FF2B5EF4-FFF2-40B4-BE49-F238E27FC236}">
                <a16:creationId xmlns:a16="http://schemas.microsoft.com/office/drawing/2014/main" id="{D8CF8F0A-47CB-4B29-A308-7B17DF426585}"/>
              </a:ext>
            </a:extLst>
          </p:cNvPr>
          <p:cNvSpPr/>
          <p:nvPr/>
        </p:nvSpPr>
        <p:spPr>
          <a:xfrm>
            <a:off x="8022131" y="3071895"/>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0" name="îsḻïḑe">
            <a:extLst>
              <a:ext uri="{FF2B5EF4-FFF2-40B4-BE49-F238E27FC236}">
                <a16:creationId xmlns:a16="http://schemas.microsoft.com/office/drawing/2014/main" id="{A03E59EA-BDF3-4D1C-A319-17DE307E575E}"/>
              </a:ext>
            </a:extLst>
          </p:cNvPr>
          <p:cNvSpPr/>
          <p:nvPr/>
        </p:nvSpPr>
        <p:spPr>
          <a:xfrm>
            <a:off x="8175345" y="3288122"/>
            <a:ext cx="406844" cy="28082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7" h="240">
                <a:moveTo>
                  <a:pt x="347" y="94"/>
                </a:moveTo>
                <a:cubicBezTo>
                  <a:pt x="347" y="97"/>
                  <a:pt x="345" y="100"/>
                  <a:pt x="343" y="103"/>
                </a:cubicBezTo>
                <a:lnTo>
                  <a:pt x="209" y="236"/>
                </a:lnTo>
                <a:cubicBezTo>
                  <a:pt x="207" y="239"/>
                  <a:pt x="204" y="240"/>
                  <a:pt x="200" y="240"/>
                </a:cubicBezTo>
                <a:lnTo>
                  <a:pt x="53" y="240"/>
                </a:lnTo>
                <a:cubicBezTo>
                  <a:pt x="14" y="240"/>
                  <a:pt x="0" y="208"/>
                  <a:pt x="0" y="187"/>
                </a:cubicBezTo>
                <a:lnTo>
                  <a:pt x="0" y="174"/>
                </a:lnTo>
                <a:cubicBezTo>
                  <a:pt x="0" y="161"/>
                  <a:pt x="4" y="151"/>
                  <a:pt x="10" y="143"/>
                </a:cubicBezTo>
                <a:cubicBezTo>
                  <a:pt x="9" y="144"/>
                  <a:pt x="9" y="144"/>
                  <a:pt x="9" y="144"/>
                </a:cubicBezTo>
                <a:lnTo>
                  <a:pt x="11" y="142"/>
                </a:lnTo>
                <a:lnTo>
                  <a:pt x="11" y="141"/>
                </a:lnTo>
                <a:lnTo>
                  <a:pt x="40" y="107"/>
                </a:lnTo>
                <a:lnTo>
                  <a:pt x="133" y="14"/>
                </a:lnTo>
                <a:cubicBezTo>
                  <a:pt x="133" y="14"/>
                  <a:pt x="147" y="0"/>
                  <a:pt x="173" y="0"/>
                </a:cubicBezTo>
                <a:lnTo>
                  <a:pt x="293" y="0"/>
                </a:lnTo>
                <a:cubicBezTo>
                  <a:pt x="293" y="0"/>
                  <a:pt x="320" y="0"/>
                  <a:pt x="320" y="27"/>
                </a:cubicBezTo>
                <a:lnTo>
                  <a:pt x="320" y="44"/>
                </a:lnTo>
                <a:cubicBezTo>
                  <a:pt x="320" y="57"/>
                  <a:pt x="313" y="67"/>
                  <a:pt x="307" y="73"/>
                </a:cubicBezTo>
                <a:cubicBezTo>
                  <a:pt x="293" y="87"/>
                  <a:pt x="192" y="188"/>
                  <a:pt x="192" y="188"/>
                </a:cubicBezTo>
                <a:cubicBezTo>
                  <a:pt x="192" y="188"/>
                  <a:pt x="192" y="188"/>
                  <a:pt x="192" y="188"/>
                </a:cubicBezTo>
                <a:cubicBezTo>
                  <a:pt x="185" y="197"/>
                  <a:pt x="175" y="200"/>
                  <a:pt x="167" y="200"/>
                </a:cubicBezTo>
                <a:lnTo>
                  <a:pt x="67" y="200"/>
                </a:lnTo>
                <a:cubicBezTo>
                  <a:pt x="59" y="200"/>
                  <a:pt x="53" y="194"/>
                  <a:pt x="53" y="187"/>
                </a:cubicBezTo>
                <a:cubicBezTo>
                  <a:pt x="53" y="180"/>
                  <a:pt x="59" y="174"/>
                  <a:pt x="67" y="174"/>
                </a:cubicBezTo>
                <a:lnTo>
                  <a:pt x="167" y="174"/>
                </a:lnTo>
                <a:cubicBezTo>
                  <a:pt x="171" y="173"/>
                  <a:pt x="173" y="169"/>
                  <a:pt x="173" y="160"/>
                </a:cubicBezTo>
                <a:cubicBezTo>
                  <a:pt x="173" y="150"/>
                  <a:pt x="166" y="147"/>
                  <a:pt x="160" y="147"/>
                </a:cubicBezTo>
                <a:lnTo>
                  <a:pt x="53" y="147"/>
                </a:lnTo>
                <a:cubicBezTo>
                  <a:pt x="44" y="147"/>
                  <a:pt x="27" y="155"/>
                  <a:pt x="27" y="174"/>
                </a:cubicBezTo>
                <a:lnTo>
                  <a:pt x="27" y="187"/>
                </a:lnTo>
                <a:cubicBezTo>
                  <a:pt x="27" y="193"/>
                  <a:pt x="29" y="214"/>
                  <a:pt x="53" y="214"/>
                </a:cubicBezTo>
                <a:lnTo>
                  <a:pt x="194" y="214"/>
                </a:lnTo>
                <a:lnTo>
                  <a:pt x="324" y="84"/>
                </a:lnTo>
                <a:cubicBezTo>
                  <a:pt x="329" y="79"/>
                  <a:pt x="338" y="79"/>
                  <a:pt x="343" y="84"/>
                </a:cubicBezTo>
                <a:cubicBezTo>
                  <a:pt x="345" y="87"/>
                  <a:pt x="347" y="90"/>
                  <a:pt x="347" y="94"/>
                </a:cubicBez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16" name="直接连接符 15">
            <a:extLst>
              <a:ext uri="{FF2B5EF4-FFF2-40B4-BE49-F238E27FC236}">
                <a16:creationId xmlns:a16="http://schemas.microsoft.com/office/drawing/2014/main" id="{084B5B14-8F1A-4D8C-8F9C-D7FD1FFF4E4E}"/>
              </a:ext>
            </a:extLst>
          </p:cNvPr>
          <p:cNvCxnSpPr>
            <a:cxnSpLocks/>
            <a:stCxn id="26" idx="0"/>
            <a:endCxn id="28" idx="2"/>
          </p:cNvCxnSpPr>
          <p:nvPr/>
        </p:nvCxnSpPr>
        <p:spPr>
          <a:xfrm flipH="1" flipV="1">
            <a:off x="8378761" y="2856580"/>
            <a:ext cx="6" cy="215315"/>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22" name="îsľïḋè">
            <a:extLst>
              <a:ext uri="{FF2B5EF4-FFF2-40B4-BE49-F238E27FC236}">
                <a16:creationId xmlns:a16="http://schemas.microsoft.com/office/drawing/2014/main" id="{B65DF024-0640-4B94-BD3D-EAEED77A3BD4}"/>
              </a:ext>
            </a:extLst>
          </p:cNvPr>
          <p:cNvSpPr/>
          <p:nvPr/>
        </p:nvSpPr>
        <p:spPr>
          <a:xfrm>
            <a:off x="10311246" y="3312037"/>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1" name="ïSļíḍé">
            <a:extLst>
              <a:ext uri="{FF2B5EF4-FFF2-40B4-BE49-F238E27FC236}">
                <a16:creationId xmlns:a16="http://schemas.microsoft.com/office/drawing/2014/main" id="{84237723-96D6-4409-8BDB-0537A87EE6E8}"/>
              </a:ext>
            </a:extLst>
          </p:cNvPr>
          <p:cNvSpPr/>
          <p:nvPr/>
        </p:nvSpPr>
        <p:spPr>
          <a:xfrm>
            <a:off x="10554276" y="3465252"/>
            <a:ext cx="227214" cy="406842"/>
          </a:xfrm>
          <a:custGeom>
            <a:avLst/>
            <a:gdLst>
              <a:gd name="T0" fmla="*/ 674 w 736"/>
              <a:gd name="T1" fmla="*/ 94 h 1320"/>
              <a:gd name="T2" fmla="*/ 519 w 736"/>
              <a:gd name="T3" fmla="*/ 47 h 1320"/>
              <a:gd name="T4" fmla="*/ 519 w 736"/>
              <a:gd name="T5" fmla="*/ 0 h 1320"/>
              <a:gd name="T6" fmla="*/ 0 w 736"/>
              <a:gd name="T7" fmla="*/ 282 h 1320"/>
              <a:gd name="T8" fmla="*/ 0 w 736"/>
              <a:gd name="T9" fmla="*/ 1260 h 1320"/>
              <a:gd name="T10" fmla="*/ 217 w 736"/>
              <a:gd name="T11" fmla="*/ 1320 h 1320"/>
              <a:gd name="T12" fmla="*/ 736 w 736"/>
              <a:gd name="T13" fmla="*/ 1039 h 1320"/>
              <a:gd name="T14" fmla="*/ 736 w 736"/>
              <a:gd name="T15" fmla="*/ 60 h 1320"/>
              <a:gd name="T16" fmla="*/ 674 w 736"/>
              <a:gd name="T17" fmla="*/ 94 h 1320"/>
              <a:gd name="T18" fmla="*/ 519 w 736"/>
              <a:gd name="T19" fmla="*/ 167 h 1320"/>
              <a:gd name="T20" fmla="*/ 495 w 736"/>
              <a:gd name="T21" fmla="*/ 180 h 1320"/>
              <a:gd name="T22" fmla="*/ 215 w 736"/>
              <a:gd name="T23" fmla="*/ 322 h 1320"/>
              <a:gd name="T24" fmla="*/ 74 w 736"/>
              <a:gd name="T25" fmla="*/ 282 h 1320"/>
              <a:gd name="T26" fmla="*/ 494 w 736"/>
              <a:gd name="T27" fmla="*/ 59 h 1320"/>
              <a:gd name="T28" fmla="*/ 495 w 736"/>
              <a:gd name="T29" fmla="*/ 59 h 1320"/>
              <a:gd name="T30" fmla="*/ 519 w 736"/>
              <a:gd name="T31" fmla="*/ 66 h 1320"/>
              <a:gd name="T32" fmla="*/ 643 w 736"/>
              <a:gd name="T33" fmla="*/ 104 h 1320"/>
              <a:gd name="T34" fmla="*/ 519 w 736"/>
              <a:gd name="T35" fmla="*/ 1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1320">
                <a:moveTo>
                  <a:pt x="674" y="94"/>
                </a:moveTo>
                <a:lnTo>
                  <a:pt x="519" y="47"/>
                </a:lnTo>
                <a:lnTo>
                  <a:pt x="519" y="0"/>
                </a:lnTo>
                <a:lnTo>
                  <a:pt x="0" y="282"/>
                </a:lnTo>
                <a:lnTo>
                  <a:pt x="0" y="1260"/>
                </a:lnTo>
                <a:lnTo>
                  <a:pt x="217" y="1320"/>
                </a:lnTo>
                <a:lnTo>
                  <a:pt x="736" y="1039"/>
                </a:lnTo>
                <a:lnTo>
                  <a:pt x="736" y="60"/>
                </a:lnTo>
                <a:lnTo>
                  <a:pt x="674" y="94"/>
                </a:lnTo>
                <a:close/>
                <a:moveTo>
                  <a:pt x="519" y="167"/>
                </a:moveTo>
                <a:lnTo>
                  <a:pt x="495" y="180"/>
                </a:lnTo>
                <a:lnTo>
                  <a:pt x="215" y="322"/>
                </a:lnTo>
                <a:lnTo>
                  <a:pt x="74" y="282"/>
                </a:lnTo>
                <a:lnTo>
                  <a:pt x="494" y="59"/>
                </a:lnTo>
                <a:lnTo>
                  <a:pt x="495" y="59"/>
                </a:lnTo>
                <a:lnTo>
                  <a:pt x="519" y="66"/>
                </a:lnTo>
                <a:lnTo>
                  <a:pt x="643" y="104"/>
                </a:lnTo>
                <a:lnTo>
                  <a:pt x="519" y="167"/>
                </a:ln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19" name="直接连接符 18">
            <a:extLst>
              <a:ext uri="{FF2B5EF4-FFF2-40B4-BE49-F238E27FC236}">
                <a16:creationId xmlns:a16="http://schemas.microsoft.com/office/drawing/2014/main" id="{2B9BEE1C-0682-4D18-950E-CD376098A890}"/>
              </a:ext>
            </a:extLst>
          </p:cNvPr>
          <p:cNvCxnSpPr>
            <a:cxnSpLocks/>
            <a:stCxn id="22" idx="0"/>
            <a:endCxn id="31" idx="2"/>
          </p:cNvCxnSpPr>
          <p:nvPr/>
        </p:nvCxnSpPr>
        <p:spPr>
          <a:xfrm flipH="1" flipV="1">
            <a:off x="10662123" y="2856580"/>
            <a:ext cx="5759" cy="455457"/>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2" name="文本框 41">
            <a:extLst>
              <a:ext uri="{FF2B5EF4-FFF2-40B4-BE49-F238E27FC236}">
                <a16:creationId xmlns:a16="http://schemas.microsoft.com/office/drawing/2014/main" id="{DFB17662-833F-4DD6-AB85-238EAC6CF12B}"/>
              </a:ext>
            </a:extLst>
          </p:cNvPr>
          <p:cNvSpPr txBox="1"/>
          <p:nvPr/>
        </p:nvSpPr>
        <p:spPr>
          <a:xfrm>
            <a:off x="412249" y="539282"/>
            <a:ext cx="5181600" cy="707886"/>
          </a:xfrm>
          <a:prstGeom prst="rect">
            <a:avLst/>
          </a:prstGeom>
          <a:noFill/>
        </p:spPr>
        <p:txBody>
          <a:bodyPr wrap="square" rtlCol="0">
            <a:spAutoFit/>
          </a:bodyPr>
          <a:lstStyle/>
          <a:p>
            <a:r>
              <a:rPr lang="en-US" altLang="zh-CN" sz="4000">
                <a:solidFill>
                  <a:srgbClr val="06383C"/>
                </a:solidFill>
                <a:latin typeface="Arial Black" panose="020B0A04020102020204" pitchFamily="34" charset="0"/>
              </a:rPr>
              <a:t>TITLE HERE</a:t>
            </a:r>
            <a:endParaRPr lang="en-US" altLang="zh-CN" sz="4000" dirty="0">
              <a:solidFill>
                <a:srgbClr val="06383C"/>
              </a:solidFill>
              <a:latin typeface="Arial Black" panose="020B0A04020102020204" pitchFamily="34" charset="0"/>
            </a:endParaRPr>
          </a:p>
        </p:txBody>
      </p:sp>
      <p:sp>
        <p:nvSpPr>
          <p:cNvPr id="43" name="矩形 42">
            <a:extLst>
              <a:ext uri="{FF2B5EF4-FFF2-40B4-BE49-F238E27FC236}">
                <a16:creationId xmlns:a16="http://schemas.microsoft.com/office/drawing/2014/main" id="{C4F0C18E-7C4C-4848-B5AD-11D01377E7A1}"/>
              </a:ext>
            </a:extLst>
          </p:cNvPr>
          <p:cNvSpPr/>
          <p:nvPr/>
        </p:nvSpPr>
        <p:spPr>
          <a:xfrm>
            <a:off x="672607" y="1415018"/>
            <a:ext cx="1151538" cy="53504"/>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4" name="组合 43">
            <a:extLst>
              <a:ext uri="{FF2B5EF4-FFF2-40B4-BE49-F238E27FC236}">
                <a16:creationId xmlns:a16="http://schemas.microsoft.com/office/drawing/2014/main" id="{9A785D68-C430-4995-8567-BB0F7A7EB7FB}"/>
              </a:ext>
            </a:extLst>
          </p:cNvPr>
          <p:cNvGrpSpPr/>
          <p:nvPr/>
        </p:nvGrpSpPr>
        <p:grpSpPr>
          <a:xfrm>
            <a:off x="608535" y="1267549"/>
            <a:ext cx="328578" cy="328574"/>
            <a:chOff x="7719249" y="5265420"/>
            <a:chExt cx="499840" cy="499834"/>
          </a:xfrm>
        </p:grpSpPr>
        <p:sp>
          <p:nvSpPr>
            <p:cNvPr id="45" name="椭圆 44">
              <a:extLst>
                <a:ext uri="{FF2B5EF4-FFF2-40B4-BE49-F238E27FC236}">
                  <a16:creationId xmlns:a16="http://schemas.microsoft.com/office/drawing/2014/main" id="{81ED6ABB-7449-4A7A-93FB-C9F8B08A1C8D}"/>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6" name="椭圆 45">
              <a:extLst>
                <a:ext uri="{FF2B5EF4-FFF2-40B4-BE49-F238E27FC236}">
                  <a16:creationId xmlns:a16="http://schemas.microsoft.com/office/drawing/2014/main" id="{BA7F118C-7D9C-4199-B35E-EC6B6444D95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47" name="图形 46">
            <a:extLst>
              <a:ext uri="{FF2B5EF4-FFF2-40B4-BE49-F238E27FC236}">
                <a16:creationId xmlns:a16="http://schemas.microsoft.com/office/drawing/2014/main" id="{23366122-04D6-4FDA-BEA3-0C8896EB3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62" name="矩形 61">
            <a:extLst>
              <a:ext uri="{FF2B5EF4-FFF2-40B4-BE49-F238E27FC236}">
                <a16:creationId xmlns:a16="http://schemas.microsoft.com/office/drawing/2014/main" id="{F6959F1B-2F96-4FCF-8756-629E50B03A5D}"/>
              </a:ext>
            </a:extLst>
          </p:cNvPr>
          <p:cNvSpPr/>
          <p:nvPr/>
        </p:nvSpPr>
        <p:spPr>
          <a:xfrm>
            <a:off x="564996"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3" name="矩形 62">
            <a:extLst>
              <a:ext uri="{FF2B5EF4-FFF2-40B4-BE49-F238E27FC236}">
                <a16:creationId xmlns:a16="http://schemas.microsoft.com/office/drawing/2014/main" id="{8F7A8129-1865-4569-A321-C3D13953F62D}"/>
              </a:ext>
            </a:extLst>
          </p:cNvPr>
          <p:cNvSpPr/>
          <p:nvPr/>
        </p:nvSpPr>
        <p:spPr>
          <a:xfrm>
            <a:off x="2854110"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4" name="矩形 63">
            <a:extLst>
              <a:ext uri="{FF2B5EF4-FFF2-40B4-BE49-F238E27FC236}">
                <a16:creationId xmlns:a16="http://schemas.microsoft.com/office/drawing/2014/main" id="{A408B3D7-0C27-4ACB-B72C-1C28FD339A65}"/>
              </a:ext>
            </a:extLst>
          </p:cNvPr>
          <p:cNvSpPr/>
          <p:nvPr/>
        </p:nvSpPr>
        <p:spPr>
          <a:xfrm>
            <a:off x="5143224"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28" name="矩形 27">
            <a:extLst>
              <a:ext uri="{FF2B5EF4-FFF2-40B4-BE49-F238E27FC236}">
                <a16:creationId xmlns:a16="http://schemas.microsoft.com/office/drawing/2014/main" id="{A5E66D5F-6075-4C95-9027-919918D2A576}"/>
              </a:ext>
            </a:extLst>
          </p:cNvPr>
          <p:cNvSpPr/>
          <p:nvPr/>
        </p:nvSpPr>
        <p:spPr>
          <a:xfrm>
            <a:off x="7432338"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1" name="矩形 30">
            <a:extLst>
              <a:ext uri="{FF2B5EF4-FFF2-40B4-BE49-F238E27FC236}">
                <a16:creationId xmlns:a16="http://schemas.microsoft.com/office/drawing/2014/main" id="{20665738-F59A-4112-8EA8-7A3C90F4C59A}"/>
              </a:ext>
            </a:extLst>
          </p:cNvPr>
          <p:cNvSpPr/>
          <p:nvPr/>
        </p:nvSpPr>
        <p:spPr>
          <a:xfrm>
            <a:off x="9715700"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Tree>
    <p:extLst>
      <p:ext uri="{BB962C8B-B14F-4D97-AF65-F5344CB8AC3E}">
        <p14:creationId xmlns:p14="http://schemas.microsoft.com/office/powerpoint/2010/main" val="884738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0DB39517-560F-488F-BAD6-EE0FCF80F0D7}"/>
              </a:ext>
            </a:extLst>
          </p:cNvPr>
          <p:cNvSpPr/>
          <p:nvPr/>
        </p:nvSpPr>
        <p:spPr bwMode="auto">
          <a:xfrm>
            <a:off x="3174" y="2787962"/>
            <a:ext cx="12188826" cy="4072132"/>
          </a:xfrm>
          <a:custGeom>
            <a:avLst/>
            <a:gdLst>
              <a:gd name="connsiteX0" fmla="*/ 10030372 w 12188826"/>
              <a:gd name="connsiteY0" fmla="*/ 226 h 4072132"/>
              <a:gd name="connsiteX1" fmla="*/ 11107694 w 12188826"/>
              <a:gd name="connsiteY1" fmla="*/ 327657 h 4072132"/>
              <a:gd name="connsiteX2" fmla="*/ 11858163 w 12188826"/>
              <a:gd name="connsiteY2" fmla="*/ 924581 h 4072132"/>
              <a:gd name="connsiteX3" fmla="*/ 12188826 w 12188826"/>
              <a:gd name="connsiteY3" fmla="*/ 917338 h 4072132"/>
              <a:gd name="connsiteX4" fmla="*/ 12188826 w 12188826"/>
              <a:gd name="connsiteY4" fmla="*/ 3935768 h 4072132"/>
              <a:gd name="connsiteX5" fmla="*/ 12188826 w 12188826"/>
              <a:gd name="connsiteY5" fmla="*/ 4072132 h 4072132"/>
              <a:gd name="connsiteX6" fmla="*/ 0 w 12188826"/>
              <a:gd name="connsiteY6" fmla="*/ 4072132 h 4072132"/>
              <a:gd name="connsiteX7" fmla="*/ 0 w 12188826"/>
              <a:gd name="connsiteY7" fmla="*/ 3571092 h 4072132"/>
              <a:gd name="connsiteX8" fmla="*/ 36190 w 12188826"/>
              <a:gd name="connsiteY8" fmla="*/ 3529162 h 4072132"/>
              <a:gd name="connsiteX9" fmla="*/ 1618269 w 12188826"/>
              <a:gd name="connsiteY9" fmla="*/ 2981030 h 4072132"/>
              <a:gd name="connsiteX10" fmla="*/ 3806056 w 12188826"/>
              <a:gd name="connsiteY10" fmla="*/ 3261576 h 4072132"/>
              <a:gd name="connsiteX11" fmla="*/ 4862045 w 12188826"/>
              <a:gd name="connsiteY11" fmla="*/ 2679138 h 4072132"/>
              <a:gd name="connsiteX12" fmla="*/ 5345088 w 12188826"/>
              <a:gd name="connsiteY12" fmla="*/ 1851984 h 4072132"/>
              <a:gd name="connsiteX13" fmla="*/ 6375553 w 12188826"/>
              <a:gd name="connsiteY13" fmla="*/ 1248200 h 4072132"/>
              <a:gd name="connsiteX14" fmla="*/ 7698587 w 12188826"/>
              <a:gd name="connsiteY14" fmla="*/ 1161673 h 4072132"/>
              <a:gd name="connsiteX15" fmla="*/ 8665434 w 12188826"/>
              <a:gd name="connsiteY15" fmla="*/ 421046 h 4072132"/>
              <a:gd name="connsiteX16" fmla="*/ 9848279 w 12188826"/>
              <a:gd name="connsiteY16" fmla="*/ 4038 h 4072132"/>
              <a:gd name="connsiteX17" fmla="*/ 10030372 w 12188826"/>
              <a:gd name="connsiteY17" fmla="*/ 226 h 407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88826" h="4072132">
                <a:moveTo>
                  <a:pt x="10030372" y="226"/>
                </a:moveTo>
                <a:cubicBezTo>
                  <a:pt x="10455130" y="7469"/>
                  <a:pt x="10874173" y="126396"/>
                  <a:pt x="11107694" y="327657"/>
                </a:cubicBezTo>
                <a:cubicBezTo>
                  <a:pt x="11349597" y="536161"/>
                  <a:pt x="11425786" y="845296"/>
                  <a:pt x="11858163" y="924581"/>
                </a:cubicBezTo>
                <a:cubicBezTo>
                  <a:pt x="11972828" y="939065"/>
                  <a:pt x="12087113" y="939065"/>
                  <a:pt x="12188826" y="917338"/>
                </a:cubicBezTo>
                <a:cubicBezTo>
                  <a:pt x="12188826" y="2345084"/>
                  <a:pt x="12188826" y="3298741"/>
                  <a:pt x="12188826" y="3935768"/>
                </a:cubicBezTo>
                <a:lnTo>
                  <a:pt x="12188826" y="4072132"/>
                </a:lnTo>
                <a:lnTo>
                  <a:pt x="0" y="4072132"/>
                </a:lnTo>
                <a:lnTo>
                  <a:pt x="0" y="3571092"/>
                </a:lnTo>
                <a:lnTo>
                  <a:pt x="36190" y="3529162"/>
                </a:lnTo>
                <a:cubicBezTo>
                  <a:pt x="363044" y="3207449"/>
                  <a:pt x="961514" y="2961971"/>
                  <a:pt x="1618269" y="2981030"/>
                </a:cubicBezTo>
                <a:cubicBezTo>
                  <a:pt x="2368738" y="3002376"/>
                  <a:pt x="3055588" y="3354965"/>
                  <a:pt x="3806056" y="3261576"/>
                </a:cubicBezTo>
                <a:cubicBezTo>
                  <a:pt x="4302051" y="3204018"/>
                  <a:pt x="4658238" y="2945199"/>
                  <a:pt x="4862045" y="2679138"/>
                </a:cubicBezTo>
                <a:cubicBezTo>
                  <a:pt x="5065472" y="2413076"/>
                  <a:pt x="5154614" y="2118045"/>
                  <a:pt x="5345088" y="1851984"/>
                </a:cubicBezTo>
                <a:cubicBezTo>
                  <a:pt x="5535943" y="1578680"/>
                  <a:pt x="5879559" y="1319861"/>
                  <a:pt x="6375553" y="1248200"/>
                </a:cubicBezTo>
                <a:cubicBezTo>
                  <a:pt x="6808311" y="1183400"/>
                  <a:pt x="7291353" y="1269546"/>
                  <a:pt x="7698587" y="1161673"/>
                </a:cubicBezTo>
                <a:cubicBezTo>
                  <a:pt x="8194582" y="1032454"/>
                  <a:pt x="8347342" y="680246"/>
                  <a:pt x="8665434" y="421046"/>
                </a:cubicBezTo>
                <a:cubicBezTo>
                  <a:pt x="8932479" y="198438"/>
                  <a:pt x="9377808" y="33008"/>
                  <a:pt x="9848279" y="4038"/>
                </a:cubicBezTo>
                <a:cubicBezTo>
                  <a:pt x="9908850" y="608"/>
                  <a:pt x="9969801" y="-536"/>
                  <a:pt x="10030372" y="22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iṥlïdé">
            <a:extLst>
              <a:ext uri="{FF2B5EF4-FFF2-40B4-BE49-F238E27FC236}">
                <a16:creationId xmlns:a16="http://schemas.microsoft.com/office/drawing/2014/main" id="{2EBC5C05-4F3D-40F0-A4F3-7CE732399CF2}"/>
              </a:ext>
            </a:extLst>
          </p:cNvPr>
          <p:cNvSpPr/>
          <p:nvPr/>
        </p:nvSpPr>
        <p:spPr>
          <a:xfrm>
            <a:off x="8467327" y="1556503"/>
            <a:ext cx="3208736" cy="4708201"/>
          </a:xfrm>
          <a:prstGeom prst="roundRect">
            <a:avLst>
              <a:gd name="adj" fmla="val 50000"/>
            </a:avLst>
          </a:prstGeom>
          <a:blipFill>
            <a:blip r:embed="rId2">
              <a:alphaModFix amt="99000"/>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25" name="任意多边形: 形状 24">
            <a:extLst>
              <a:ext uri="{FF2B5EF4-FFF2-40B4-BE49-F238E27FC236}">
                <a16:creationId xmlns:a16="http://schemas.microsoft.com/office/drawing/2014/main" id="{7410403C-0E2A-41BD-BAC7-3973A5333555}"/>
              </a:ext>
            </a:extLst>
          </p:cNvPr>
          <p:cNvSpPr/>
          <p:nvPr/>
        </p:nvSpPr>
        <p:spPr>
          <a:xfrm>
            <a:off x="5031576" y="3062997"/>
            <a:ext cx="3208735" cy="3795003"/>
          </a:xfrm>
          <a:custGeom>
            <a:avLst/>
            <a:gdLst>
              <a:gd name="connsiteX0" fmla="*/ 1604368 w 3208735"/>
              <a:gd name="connsiteY0" fmla="*/ 0 h 3795003"/>
              <a:gd name="connsiteX1" fmla="*/ 3208735 w 3208735"/>
              <a:gd name="connsiteY1" fmla="*/ 1604368 h 3795003"/>
              <a:gd name="connsiteX2" fmla="*/ 3208735 w 3208735"/>
              <a:gd name="connsiteY2" fmla="*/ 3795003 h 3795003"/>
              <a:gd name="connsiteX3" fmla="*/ 0 w 3208735"/>
              <a:gd name="connsiteY3" fmla="*/ 3795003 h 3795003"/>
              <a:gd name="connsiteX4" fmla="*/ 0 w 3208735"/>
              <a:gd name="connsiteY4" fmla="*/ 1604368 h 3795003"/>
              <a:gd name="connsiteX5" fmla="*/ 1604368 w 3208735"/>
              <a:gd name="connsiteY5" fmla="*/ 0 h 379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8735" h="3795003">
                <a:moveTo>
                  <a:pt x="1604368" y="0"/>
                </a:moveTo>
                <a:cubicBezTo>
                  <a:pt x="2490435" y="0"/>
                  <a:pt x="3208735" y="718300"/>
                  <a:pt x="3208735" y="1604368"/>
                </a:cubicBezTo>
                <a:lnTo>
                  <a:pt x="3208735" y="3795003"/>
                </a:lnTo>
                <a:lnTo>
                  <a:pt x="0" y="3795003"/>
                </a:lnTo>
                <a:lnTo>
                  <a:pt x="0" y="1604368"/>
                </a:lnTo>
                <a:cubicBezTo>
                  <a:pt x="0" y="718300"/>
                  <a:pt x="718299" y="0"/>
                  <a:pt x="1604368" y="0"/>
                </a:cubicBezTo>
                <a:close/>
              </a:path>
            </a:pathLst>
          </a:custGeom>
          <a:blipFill>
            <a:blip r:embed="rId3">
              <a:alphaModFix amt="99000"/>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dirty="0"/>
          </a:p>
        </p:txBody>
      </p:sp>
      <p:sp>
        <p:nvSpPr>
          <p:cNvPr id="20" name="îŝlídê">
            <a:extLst>
              <a:ext uri="{FF2B5EF4-FFF2-40B4-BE49-F238E27FC236}">
                <a16:creationId xmlns:a16="http://schemas.microsoft.com/office/drawing/2014/main" id="{CE734702-8FC2-4CAE-9D07-797627A5C3C8}"/>
              </a:ext>
            </a:extLst>
          </p:cNvPr>
          <p:cNvSpPr/>
          <p:nvPr/>
        </p:nvSpPr>
        <p:spPr>
          <a:xfrm>
            <a:off x="660400" y="2827582"/>
            <a:ext cx="611424" cy="611424"/>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34" name="ïslïdè">
            <a:extLst>
              <a:ext uri="{FF2B5EF4-FFF2-40B4-BE49-F238E27FC236}">
                <a16:creationId xmlns:a16="http://schemas.microsoft.com/office/drawing/2014/main" id="{70B887FD-EA0A-4DF8-BB97-EDD715EBD2D0}"/>
              </a:ext>
            </a:extLst>
          </p:cNvPr>
          <p:cNvSpPr/>
          <p:nvPr/>
        </p:nvSpPr>
        <p:spPr>
          <a:xfrm>
            <a:off x="826438" y="2976325"/>
            <a:ext cx="279345" cy="313937"/>
          </a:xfrm>
          <a:custGeom>
            <a:avLst/>
            <a:gdLst>
              <a:gd name="connsiteX0" fmla="*/ 270011 w 540120"/>
              <a:gd name="connsiteY0" fmla="*/ 432024 h 607004"/>
              <a:gd name="connsiteX1" fmla="*/ 198589 w 540120"/>
              <a:gd name="connsiteY1" fmla="*/ 461672 h 607004"/>
              <a:gd name="connsiteX2" fmla="*/ 210913 w 540120"/>
              <a:gd name="connsiteY2" fmla="*/ 504690 h 607004"/>
              <a:gd name="connsiteX3" fmla="*/ 270011 w 540120"/>
              <a:gd name="connsiteY3" fmla="*/ 581135 h 607004"/>
              <a:gd name="connsiteX4" fmla="*/ 329207 w 540120"/>
              <a:gd name="connsiteY4" fmla="*/ 504690 h 607004"/>
              <a:gd name="connsiteX5" fmla="*/ 341531 w 540120"/>
              <a:gd name="connsiteY5" fmla="*/ 461672 h 607004"/>
              <a:gd name="connsiteX6" fmla="*/ 270011 w 540120"/>
              <a:gd name="connsiteY6" fmla="*/ 432024 h 607004"/>
              <a:gd name="connsiteX7" fmla="*/ 353952 w 540120"/>
              <a:gd name="connsiteY7" fmla="*/ 385808 h 607004"/>
              <a:gd name="connsiteX8" fmla="*/ 326975 w 540120"/>
              <a:gd name="connsiteY8" fmla="*/ 401989 h 607004"/>
              <a:gd name="connsiteX9" fmla="*/ 299512 w 540120"/>
              <a:gd name="connsiteY9" fmla="*/ 417200 h 607004"/>
              <a:gd name="connsiteX10" fmla="*/ 346771 w 540120"/>
              <a:gd name="connsiteY10" fmla="*/ 436190 h 607004"/>
              <a:gd name="connsiteX11" fmla="*/ 353952 w 540120"/>
              <a:gd name="connsiteY11" fmla="*/ 385808 h 607004"/>
              <a:gd name="connsiteX12" fmla="*/ 186168 w 540120"/>
              <a:gd name="connsiteY12" fmla="*/ 385808 h 607004"/>
              <a:gd name="connsiteX13" fmla="*/ 193349 w 540120"/>
              <a:gd name="connsiteY13" fmla="*/ 436190 h 607004"/>
              <a:gd name="connsiteX14" fmla="*/ 240608 w 540120"/>
              <a:gd name="connsiteY14" fmla="*/ 417200 h 607004"/>
              <a:gd name="connsiteX15" fmla="*/ 213145 w 540120"/>
              <a:gd name="connsiteY15" fmla="*/ 401989 h 607004"/>
              <a:gd name="connsiteX16" fmla="*/ 186168 w 540120"/>
              <a:gd name="connsiteY16" fmla="*/ 385808 h 607004"/>
              <a:gd name="connsiteX17" fmla="*/ 443037 w 540120"/>
              <a:gd name="connsiteY17" fmla="*/ 320797 h 607004"/>
              <a:gd name="connsiteX18" fmla="*/ 381512 w 540120"/>
              <a:gd name="connsiteY18" fmla="*/ 367787 h 607004"/>
              <a:gd name="connsiteX19" fmla="*/ 371517 w 540120"/>
              <a:gd name="connsiteY19" fmla="*/ 444329 h 607004"/>
              <a:gd name="connsiteX20" fmla="*/ 409363 w 540120"/>
              <a:gd name="connsiteY20" fmla="*/ 454115 h 607004"/>
              <a:gd name="connsiteX21" fmla="*/ 438184 w 540120"/>
              <a:gd name="connsiteY21" fmla="*/ 438031 h 607004"/>
              <a:gd name="connsiteX22" fmla="*/ 469917 w 540120"/>
              <a:gd name="connsiteY22" fmla="*/ 459734 h 607004"/>
              <a:gd name="connsiteX23" fmla="*/ 510869 w 540120"/>
              <a:gd name="connsiteY23" fmla="*/ 442294 h 607004"/>
              <a:gd name="connsiteX24" fmla="*/ 474187 w 540120"/>
              <a:gd name="connsiteY24" fmla="*/ 352963 h 607004"/>
              <a:gd name="connsiteX25" fmla="*/ 443037 w 540120"/>
              <a:gd name="connsiteY25" fmla="*/ 320797 h 607004"/>
              <a:gd name="connsiteX26" fmla="*/ 97084 w 540120"/>
              <a:gd name="connsiteY26" fmla="*/ 320797 h 607004"/>
              <a:gd name="connsiteX27" fmla="*/ 78160 w 540120"/>
              <a:gd name="connsiteY27" fmla="*/ 339593 h 607004"/>
              <a:gd name="connsiteX28" fmla="*/ 82139 w 540120"/>
              <a:gd name="connsiteY28" fmla="*/ 355482 h 607004"/>
              <a:gd name="connsiteX29" fmla="*/ 48078 w 540120"/>
              <a:gd name="connsiteY29" fmla="*/ 389393 h 607004"/>
              <a:gd name="connsiteX30" fmla="*/ 39829 w 540120"/>
              <a:gd name="connsiteY30" fmla="*/ 388424 h 607004"/>
              <a:gd name="connsiteX31" fmla="*/ 29251 w 540120"/>
              <a:gd name="connsiteY31" fmla="*/ 442294 h 607004"/>
              <a:gd name="connsiteX32" fmla="*/ 125128 w 540120"/>
              <a:gd name="connsiteY32" fmla="*/ 455277 h 607004"/>
              <a:gd name="connsiteX33" fmla="*/ 168506 w 540120"/>
              <a:gd name="connsiteY33" fmla="*/ 444329 h 607004"/>
              <a:gd name="connsiteX34" fmla="*/ 158608 w 540120"/>
              <a:gd name="connsiteY34" fmla="*/ 367787 h 607004"/>
              <a:gd name="connsiteX35" fmla="*/ 97084 w 540120"/>
              <a:gd name="connsiteY35" fmla="*/ 320797 h 607004"/>
              <a:gd name="connsiteX36" fmla="*/ 270011 w 540120"/>
              <a:gd name="connsiteY36" fmla="*/ 275742 h 607004"/>
              <a:gd name="connsiteX37" fmla="*/ 242245 w 540120"/>
              <a:gd name="connsiteY37" fmla="*/ 303453 h 607004"/>
              <a:gd name="connsiteX38" fmla="*/ 270011 w 540120"/>
              <a:gd name="connsiteY38" fmla="*/ 331261 h 607004"/>
              <a:gd name="connsiteX39" fmla="*/ 297874 w 540120"/>
              <a:gd name="connsiteY39" fmla="*/ 303453 h 607004"/>
              <a:gd name="connsiteX40" fmla="*/ 270011 w 540120"/>
              <a:gd name="connsiteY40" fmla="*/ 275742 h 607004"/>
              <a:gd name="connsiteX41" fmla="*/ 383356 w 540120"/>
              <a:gd name="connsiteY41" fmla="*/ 272159 h 607004"/>
              <a:gd name="connsiteX42" fmla="*/ 383938 w 540120"/>
              <a:gd name="connsiteY42" fmla="*/ 303454 h 607004"/>
              <a:gd name="connsiteX43" fmla="*/ 383356 w 540120"/>
              <a:gd name="connsiteY43" fmla="*/ 334845 h 607004"/>
              <a:gd name="connsiteX44" fmla="*/ 423531 w 540120"/>
              <a:gd name="connsiteY44" fmla="*/ 303454 h 607004"/>
              <a:gd name="connsiteX45" fmla="*/ 383356 w 540120"/>
              <a:gd name="connsiteY45" fmla="*/ 272159 h 607004"/>
              <a:gd name="connsiteX46" fmla="*/ 156764 w 540120"/>
              <a:gd name="connsiteY46" fmla="*/ 272159 h 607004"/>
              <a:gd name="connsiteX47" fmla="*/ 116589 w 540120"/>
              <a:gd name="connsiteY47" fmla="*/ 303454 h 607004"/>
              <a:gd name="connsiteX48" fmla="*/ 156764 w 540120"/>
              <a:gd name="connsiteY48" fmla="*/ 334845 h 607004"/>
              <a:gd name="connsiteX49" fmla="*/ 156182 w 540120"/>
              <a:gd name="connsiteY49" fmla="*/ 303454 h 607004"/>
              <a:gd name="connsiteX50" fmla="*/ 156764 w 540120"/>
              <a:gd name="connsiteY50" fmla="*/ 272159 h 607004"/>
              <a:gd name="connsiteX51" fmla="*/ 270011 w 540120"/>
              <a:gd name="connsiteY51" fmla="*/ 249872 h 607004"/>
              <a:gd name="connsiteX52" fmla="*/ 323795 w 540120"/>
              <a:gd name="connsiteY52" fmla="*/ 303453 h 607004"/>
              <a:gd name="connsiteX53" fmla="*/ 270011 w 540120"/>
              <a:gd name="connsiteY53" fmla="*/ 357131 h 607004"/>
              <a:gd name="connsiteX54" fmla="*/ 216324 w 540120"/>
              <a:gd name="connsiteY54" fmla="*/ 303453 h 607004"/>
              <a:gd name="connsiteX55" fmla="*/ 270011 w 540120"/>
              <a:gd name="connsiteY55" fmla="*/ 249872 h 607004"/>
              <a:gd name="connsiteX56" fmla="*/ 270011 w 540120"/>
              <a:gd name="connsiteY56" fmla="*/ 203756 h 607004"/>
              <a:gd name="connsiteX57" fmla="*/ 226052 w 540120"/>
              <a:gd name="connsiteY57" fmla="*/ 227396 h 607004"/>
              <a:gd name="connsiteX58" fmla="*/ 183547 w 540120"/>
              <a:gd name="connsiteY58" fmla="*/ 253653 h 607004"/>
              <a:gd name="connsiteX59" fmla="*/ 181995 w 540120"/>
              <a:gd name="connsiteY59" fmla="*/ 303454 h 607004"/>
              <a:gd name="connsiteX60" fmla="*/ 183547 w 540120"/>
              <a:gd name="connsiteY60" fmla="*/ 353351 h 607004"/>
              <a:gd name="connsiteX61" fmla="*/ 226052 w 540120"/>
              <a:gd name="connsiteY61" fmla="*/ 379608 h 607004"/>
              <a:gd name="connsiteX62" fmla="*/ 270011 w 540120"/>
              <a:gd name="connsiteY62" fmla="*/ 403248 h 607004"/>
              <a:gd name="connsiteX63" fmla="*/ 314068 w 540120"/>
              <a:gd name="connsiteY63" fmla="*/ 379608 h 607004"/>
              <a:gd name="connsiteX64" fmla="*/ 356573 w 540120"/>
              <a:gd name="connsiteY64" fmla="*/ 353351 h 607004"/>
              <a:gd name="connsiteX65" fmla="*/ 358028 w 540120"/>
              <a:gd name="connsiteY65" fmla="*/ 303454 h 607004"/>
              <a:gd name="connsiteX66" fmla="*/ 356573 w 540120"/>
              <a:gd name="connsiteY66" fmla="*/ 253653 h 607004"/>
              <a:gd name="connsiteX67" fmla="*/ 314068 w 540120"/>
              <a:gd name="connsiteY67" fmla="*/ 227396 h 607004"/>
              <a:gd name="connsiteX68" fmla="*/ 270011 w 540120"/>
              <a:gd name="connsiteY68" fmla="*/ 203756 h 607004"/>
              <a:gd name="connsiteX69" fmla="*/ 346771 w 540120"/>
              <a:gd name="connsiteY69" fmla="*/ 170814 h 607004"/>
              <a:gd name="connsiteX70" fmla="*/ 299512 w 540120"/>
              <a:gd name="connsiteY70" fmla="*/ 189804 h 607004"/>
              <a:gd name="connsiteX71" fmla="*/ 326975 w 540120"/>
              <a:gd name="connsiteY71" fmla="*/ 205015 h 607004"/>
              <a:gd name="connsiteX72" fmla="*/ 353952 w 540120"/>
              <a:gd name="connsiteY72" fmla="*/ 221196 h 607004"/>
              <a:gd name="connsiteX73" fmla="*/ 346771 w 540120"/>
              <a:gd name="connsiteY73" fmla="*/ 170814 h 607004"/>
              <a:gd name="connsiteX74" fmla="*/ 193349 w 540120"/>
              <a:gd name="connsiteY74" fmla="*/ 170814 h 607004"/>
              <a:gd name="connsiteX75" fmla="*/ 186168 w 540120"/>
              <a:gd name="connsiteY75" fmla="*/ 221196 h 607004"/>
              <a:gd name="connsiteX76" fmla="*/ 213145 w 540120"/>
              <a:gd name="connsiteY76" fmla="*/ 205015 h 607004"/>
              <a:gd name="connsiteX77" fmla="*/ 240608 w 540120"/>
              <a:gd name="connsiteY77" fmla="*/ 189804 h 607004"/>
              <a:gd name="connsiteX78" fmla="*/ 193349 w 540120"/>
              <a:gd name="connsiteY78" fmla="*/ 170814 h 607004"/>
              <a:gd name="connsiteX79" fmla="*/ 477814 w 540120"/>
              <a:gd name="connsiteY79" fmla="*/ 147972 h 607004"/>
              <a:gd name="connsiteX80" fmla="*/ 414992 w 540120"/>
              <a:gd name="connsiteY80" fmla="*/ 151727 h 607004"/>
              <a:gd name="connsiteX81" fmla="*/ 371517 w 540120"/>
              <a:gd name="connsiteY81" fmla="*/ 162578 h 607004"/>
              <a:gd name="connsiteX82" fmla="*/ 381512 w 540120"/>
              <a:gd name="connsiteY82" fmla="*/ 239217 h 607004"/>
              <a:gd name="connsiteX83" fmla="*/ 443037 w 540120"/>
              <a:gd name="connsiteY83" fmla="*/ 286207 h 607004"/>
              <a:gd name="connsiteX84" fmla="*/ 474187 w 540120"/>
              <a:gd name="connsiteY84" fmla="*/ 254041 h 607004"/>
              <a:gd name="connsiteX85" fmla="*/ 510869 w 540120"/>
              <a:gd name="connsiteY85" fmla="*/ 164710 h 607004"/>
              <a:gd name="connsiteX86" fmla="*/ 477814 w 540120"/>
              <a:gd name="connsiteY86" fmla="*/ 147972 h 607004"/>
              <a:gd name="connsiteX87" fmla="*/ 79810 w 540120"/>
              <a:gd name="connsiteY87" fmla="*/ 146882 h 607004"/>
              <a:gd name="connsiteX88" fmla="*/ 29251 w 540120"/>
              <a:gd name="connsiteY88" fmla="*/ 164710 h 607004"/>
              <a:gd name="connsiteX89" fmla="*/ 65933 w 540120"/>
              <a:gd name="connsiteY89" fmla="*/ 254041 h 607004"/>
              <a:gd name="connsiteX90" fmla="*/ 97084 w 540120"/>
              <a:gd name="connsiteY90" fmla="*/ 286207 h 607004"/>
              <a:gd name="connsiteX91" fmla="*/ 158608 w 540120"/>
              <a:gd name="connsiteY91" fmla="*/ 239217 h 607004"/>
              <a:gd name="connsiteX92" fmla="*/ 168506 w 540120"/>
              <a:gd name="connsiteY92" fmla="*/ 162578 h 607004"/>
              <a:gd name="connsiteX93" fmla="*/ 125128 w 540120"/>
              <a:gd name="connsiteY93" fmla="*/ 151727 h 607004"/>
              <a:gd name="connsiteX94" fmla="*/ 79810 w 540120"/>
              <a:gd name="connsiteY94" fmla="*/ 146882 h 607004"/>
              <a:gd name="connsiteX95" fmla="*/ 270011 w 540120"/>
              <a:gd name="connsiteY95" fmla="*/ 25869 h 607004"/>
              <a:gd name="connsiteX96" fmla="*/ 210913 w 540120"/>
              <a:gd name="connsiteY96" fmla="*/ 102217 h 607004"/>
              <a:gd name="connsiteX97" fmla="*/ 198589 w 540120"/>
              <a:gd name="connsiteY97" fmla="*/ 145332 h 607004"/>
              <a:gd name="connsiteX98" fmla="*/ 270011 w 540120"/>
              <a:gd name="connsiteY98" fmla="*/ 174980 h 607004"/>
              <a:gd name="connsiteX99" fmla="*/ 341531 w 540120"/>
              <a:gd name="connsiteY99" fmla="*/ 145332 h 607004"/>
              <a:gd name="connsiteX100" fmla="*/ 330759 w 540120"/>
              <a:gd name="connsiteY100" fmla="*/ 106868 h 607004"/>
              <a:gd name="connsiteX101" fmla="*/ 297474 w 540120"/>
              <a:gd name="connsiteY101" fmla="*/ 72860 h 607004"/>
              <a:gd name="connsiteX102" fmla="*/ 305043 w 540120"/>
              <a:gd name="connsiteY102" fmla="*/ 51544 h 607004"/>
              <a:gd name="connsiteX103" fmla="*/ 270011 w 540120"/>
              <a:gd name="connsiteY103" fmla="*/ 25869 h 607004"/>
              <a:gd name="connsiteX104" fmla="*/ 270011 w 540120"/>
              <a:gd name="connsiteY104" fmla="*/ 0 h 607004"/>
              <a:gd name="connsiteX105" fmla="*/ 319309 w 540120"/>
              <a:gd name="connsiteY105" fmla="*/ 27516 h 607004"/>
              <a:gd name="connsiteX106" fmla="*/ 327848 w 540120"/>
              <a:gd name="connsiteY106" fmla="*/ 39143 h 607004"/>
              <a:gd name="connsiteX107" fmla="*/ 331439 w 540120"/>
              <a:gd name="connsiteY107" fmla="*/ 38949 h 607004"/>
              <a:gd name="connsiteX108" fmla="*/ 365500 w 540120"/>
              <a:gd name="connsiteY108" fmla="*/ 72860 h 607004"/>
              <a:gd name="connsiteX109" fmla="*/ 354923 w 540120"/>
              <a:gd name="connsiteY109" fmla="*/ 97469 h 607004"/>
              <a:gd name="connsiteX110" fmla="*/ 366180 w 540120"/>
              <a:gd name="connsiteY110" fmla="*/ 137290 h 607004"/>
              <a:gd name="connsiteX111" fmla="*/ 410139 w 540120"/>
              <a:gd name="connsiteY111" fmla="*/ 126342 h 607004"/>
              <a:gd name="connsiteX112" fmla="*/ 484764 w 540120"/>
              <a:gd name="connsiteY112" fmla="*/ 122854 h 607004"/>
              <a:gd name="connsiteX113" fmla="*/ 533285 w 540120"/>
              <a:gd name="connsiteY113" fmla="*/ 151727 h 607004"/>
              <a:gd name="connsiteX114" fmla="*/ 534061 w 540120"/>
              <a:gd name="connsiteY114" fmla="*/ 208116 h 607004"/>
              <a:gd name="connsiteX115" fmla="*/ 493789 w 540120"/>
              <a:gd name="connsiteY115" fmla="*/ 270899 h 607004"/>
              <a:gd name="connsiteX116" fmla="*/ 462348 w 540120"/>
              <a:gd name="connsiteY116" fmla="*/ 303454 h 607004"/>
              <a:gd name="connsiteX117" fmla="*/ 493789 w 540120"/>
              <a:gd name="connsiteY117" fmla="*/ 336008 h 607004"/>
              <a:gd name="connsiteX118" fmla="*/ 534061 w 540120"/>
              <a:gd name="connsiteY118" fmla="*/ 398791 h 607004"/>
              <a:gd name="connsiteX119" fmla="*/ 533285 w 540120"/>
              <a:gd name="connsiteY119" fmla="*/ 455277 h 607004"/>
              <a:gd name="connsiteX120" fmla="*/ 484764 w 540120"/>
              <a:gd name="connsiteY120" fmla="*/ 484053 h 607004"/>
              <a:gd name="connsiteX121" fmla="*/ 469335 w 540120"/>
              <a:gd name="connsiteY121" fmla="*/ 485700 h 607004"/>
              <a:gd name="connsiteX122" fmla="*/ 438184 w 540120"/>
              <a:gd name="connsiteY122" fmla="*/ 505950 h 607004"/>
              <a:gd name="connsiteX123" fmla="*/ 405093 w 540120"/>
              <a:gd name="connsiteY123" fmla="*/ 479596 h 607004"/>
              <a:gd name="connsiteX124" fmla="*/ 366180 w 540120"/>
              <a:gd name="connsiteY124" fmla="*/ 469714 h 607004"/>
              <a:gd name="connsiteX125" fmla="*/ 353661 w 540120"/>
              <a:gd name="connsiteY125" fmla="*/ 513216 h 607004"/>
              <a:gd name="connsiteX126" fmla="*/ 319309 w 540120"/>
              <a:gd name="connsiteY126" fmla="*/ 579391 h 607004"/>
              <a:gd name="connsiteX127" fmla="*/ 270011 w 540120"/>
              <a:gd name="connsiteY127" fmla="*/ 607004 h 607004"/>
              <a:gd name="connsiteX128" fmla="*/ 220714 w 540120"/>
              <a:gd name="connsiteY128" fmla="*/ 579391 h 607004"/>
              <a:gd name="connsiteX129" fmla="*/ 186459 w 540120"/>
              <a:gd name="connsiteY129" fmla="*/ 513216 h 607004"/>
              <a:gd name="connsiteX130" fmla="*/ 173940 w 540120"/>
              <a:gd name="connsiteY130" fmla="*/ 469714 h 607004"/>
              <a:gd name="connsiteX131" fmla="*/ 129981 w 540120"/>
              <a:gd name="connsiteY131" fmla="*/ 480662 h 607004"/>
              <a:gd name="connsiteX132" fmla="*/ 79810 w 540120"/>
              <a:gd name="connsiteY132" fmla="*/ 485894 h 607004"/>
              <a:gd name="connsiteX133" fmla="*/ 55356 w 540120"/>
              <a:gd name="connsiteY133" fmla="*/ 484053 h 607004"/>
              <a:gd name="connsiteX134" fmla="*/ 6835 w 540120"/>
              <a:gd name="connsiteY134" fmla="*/ 455277 h 607004"/>
              <a:gd name="connsiteX135" fmla="*/ 6059 w 540120"/>
              <a:gd name="connsiteY135" fmla="*/ 398791 h 607004"/>
              <a:gd name="connsiteX136" fmla="*/ 18965 w 540120"/>
              <a:gd name="connsiteY136" fmla="*/ 372922 h 607004"/>
              <a:gd name="connsiteX137" fmla="*/ 14113 w 540120"/>
              <a:gd name="connsiteY137" fmla="*/ 355482 h 607004"/>
              <a:gd name="connsiteX138" fmla="*/ 48078 w 540120"/>
              <a:gd name="connsiteY138" fmla="*/ 321572 h 607004"/>
              <a:gd name="connsiteX139" fmla="*/ 58170 w 540120"/>
              <a:gd name="connsiteY139" fmla="*/ 323025 h 607004"/>
              <a:gd name="connsiteX140" fmla="*/ 77772 w 540120"/>
              <a:gd name="connsiteY140" fmla="*/ 303454 h 607004"/>
              <a:gd name="connsiteX141" fmla="*/ 46331 w 540120"/>
              <a:gd name="connsiteY141" fmla="*/ 270899 h 607004"/>
              <a:gd name="connsiteX142" fmla="*/ 6059 w 540120"/>
              <a:gd name="connsiteY142" fmla="*/ 208116 h 607004"/>
              <a:gd name="connsiteX143" fmla="*/ 6835 w 540120"/>
              <a:gd name="connsiteY143" fmla="*/ 151727 h 607004"/>
              <a:gd name="connsiteX144" fmla="*/ 55356 w 540120"/>
              <a:gd name="connsiteY144" fmla="*/ 122854 h 607004"/>
              <a:gd name="connsiteX145" fmla="*/ 129981 w 540120"/>
              <a:gd name="connsiteY145" fmla="*/ 126342 h 607004"/>
              <a:gd name="connsiteX146" fmla="*/ 173940 w 540120"/>
              <a:gd name="connsiteY146" fmla="*/ 137290 h 607004"/>
              <a:gd name="connsiteX147" fmla="*/ 186459 w 540120"/>
              <a:gd name="connsiteY147" fmla="*/ 93788 h 607004"/>
              <a:gd name="connsiteX148" fmla="*/ 220714 w 540120"/>
              <a:gd name="connsiteY148" fmla="*/ 27516 h 607004"/>
              <a:gd name="connsiteX149" fmla="*/ 270011 w 540120"/>
              <a:gd name="connsiteY149"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40120" h="607004">
                <a:moveTo>
                  <a:pt x="270011" y="432024"/>
                </a:moveTo>
                <a:cubicBezTo>
                  <a:pt x="245751" y="443651"/>
                  <a:pt x="221782" y="453630"/>
                  <a:pt x="198589" y="461672"/>
                </a:cubicBezTo>
                <a:cubicBezTo>
                  <a:pt x="202179" y="476980"/>
                  <a:pt x="206255" y="491416"/>
                  <a:pt x="210913" y="504690"/>
                </a:cubicBezTo>
                <a:cubicBezTo>
                  <a:pt x="227507" y="552553"/>
                  <a:pt x="249633" y="581135"/>
                  <a:pt x="270011" y="581135"/>
                </a:cubicBezTo>
                <a:cubicBezTo>
                  <a:pt x="290487" y="581135"/>
                  <a:pt x="312613" y="552553"/>
                  <a:pt x="329207" y="504690"/>
                </a:cubicBezTo>
                <a:cubicBezTo>
                  <a:pt x="333865" y="491416"/>
                  <a:pt x="337941" y="476980"/>
                  <a:pt x="341531" y="461672"/>
                </a:cubicBezTo>
                <a:cubicBezTo>
                  <a:pt x="318338" y="453630"/>
                  <a:pt x="294369" y="443651"/>
                  <a:pt x="270011" y="432024"/>
                </a:cubicBezTo>
                <a:close/>
                <a:moveTo>
                  <a:pt x="353952" y="385808"/>
                </a:moveTo>
                <a:cubicBezTo>
                  <a:pt x="345122" y="391331"/>
                  <a:pt x="336194" y="396660"/>
                  <a:pt x="326975" y="401989"/>
                </a:cubicBezTo>
                <a:cubicBezTo>
                  <a:pt x="317853" y="407221"/>
                  <a:pt x="308634" y="412259"/>
                  <a:pt x="299512" y="417200"/>
                </a:cubicBezTo>
                <a:cubicBezTo>
                  <a:pt x="315524" y="424273"/>
                  <a:pt x="331342" y="430668"/>
                  <a:pt x="346771" y="436190"/>
                </a:cubicBezTo>
                <a:cubicBezTo>
                  <a:pt x="349683" y="420107"/>
                  <a:pt x="352109" y="403248"/>
                  <a:pt x="353952" y="385808"/>
                </a:cubicBezTo>
                <a:close/>
                <a:moveTo>
                  <a:pt x="186168" y="385808"/>
                </a:moveTo>
                <a:cubicBezTo>
                  <a:pt x="188011" y="403248"/>
                  <a:pt x="190437" y="420107"/>
                  <a:pt x="193349" y="436190"/>
                </a:cubicBezTo>
                <a:cubicBezTo>
                  <a:pt x="208778" y="430668"/>
                  <a:pt x="224596" y="424273"/>
                  <a:pt x="240608" y="417200"/>
                </a:cubicBezTo>
                <a:cubicBezTo>
                  <a:pt x="231389" y="412259"/>
                  <a:pt x="222267" y="407221"/>
                  <a:pt x="213145" y="401989"/>
                </a:cubicBezTo>
                <a:cubicBezTo>
                  <a:pt x="203926" y="396660"/>
                  <a:pt x="194998" y="391331"/>
                  <a:pt x="186168" y="385808"/>
                </a:cubicBezTo>
                <a:close/>
                <a:moveTo>
                  <a:pt x="443037" y="320797"/>
                </a:moveTo>
                <a:cubicBezTo>
                  <a:pt x="424405" y="336783"/>
                  <a:pt x="403735" y="352576"/>
                  <a:pt x="381512" y="367787"/>
                </a:cubicBezTo>
                <a:cubicBezTo>
                  <a:pt x="379474" y="394528"/>
                  <a:pt x="376078" y="420301"/>
                  <a:pt x="371517" y="444329"/>
                </a:cubicBezTo>
                <a:cubicBezTo>
                  <a:pt x="384520" y="448301"/>
                  <a:pt x="397233" y="451595"/>
                  <a:pt x="409363" y="454115"/>
                </a:cubicBezTo>
                <a:cubicBezTo>
                  <a:pt x="415283" y="444523"/>
                  <a:pt x="426054" y="438031"/>
                  <a:pt x="438184" y="438031"/>
                </a:cubicBezTo>
                <a:cubicBezTo>
                  <a:pt x="452644" y="438031"/>
                  <a:pt x="464968" y="447042"/>
                  <a:pt x="469917" y="459734"/>
                </a:cubicBezTo>
                <a:cubicBezTo>
                  <a:pt x="490587" y="458378"/>
                  <a:pt x="505046" y="452467"/>
                  <a:pt x="510869" y="442294"/>
                </a:cubicBezTo>
                <a:cubicBezTo>
                  <a:pt x="521058" y="424661"/>
                  <a:pt x="507375" y="391234"/>
                  <a:pt x="474187" y="352963"/>
                </a:cubicBezTo>
                <a:cubicBezTo>
                  <a:pt x="464968" y="342306"/>
                  <a:pt x="454487" y="331551"/>
                  <a:pt x="443037" y="320797"/>
                </a:cubicBezTo>
                <a:close/>
                <a:moveTo>
                  <a:pt x="97084" y="320797"/>
                </a:moveTo>
                <a:cubicBezTo>
                  <a:pt x="90388" y="327094"/>
                  <a:pt x="84080" y="333295"/>
                  <a:pt x="78160" y="339593"/>
                </a:cubicBezTo>
                <a:cubicBezTo>
                  <a:pt x="80683" y="344340"/>
                  <a:pt x="82139" y="349766"/>
                  <a:pt x="82139" y="355482"/>
                </a:cubicBezTo>
                <a:cubicBezTo>
                  <a:pt x="82139" y="374182"/>
                  <a:pt x="66904" y="389393"/>
                  <a:pt x="48078" y="389393"/>
                </a:cubicBezTo>
                <a:cubicBezTo>
                  <a:pt x="45263" y="389393"/>
                  <a:pt x="42546" y="389103"/>
                  <a:pt x="39829" y="388424"/>
                </a:cubicBezTo>
                <a:cubicBezTo>
                  <a:pt x="26340" y="411290"/>
                  <a:pt x="22362" y="430377"/>
                  <a:pt x="29251" y="442294"/>
                </a:cubicBezTo>
                <a:cubicBezTo>
                  <a:pt x="39441" y="460025"/>
                  <a:pt x="75249" y="464772"/>
                  <a:pt x="125128" y="455277"/>
                </a:cubicBezTo>
                <a:cubicBezTo>
                  <a:pt x="138908" y="452564"/>
                  <a:pt x="153465" y="448980"/>
                  <a:pt x="168506" y="444329"/>
                </a:cubicBezTo>
                <a:cubicBezTo>
                  <a:pt x="164042" y="420301"/>
                  <a:pt x="160646" y="394528"/>
                  <a:pt x="158608" y="367787"/>
                </a:cubicBezTo>
                <a:cubicBezTo>
                  <a:pt x="136385" y="352576"/>
                  <a:pt x="115715" y="336783"/>
                  <a:pt x="97084" y="320797"/>
                </a:cubicBezTo>
                <a:close/>
                <a:moveTo>
                  <a:pt x="270011" y="275742"/>
                </a:moveTo>
                <a:cubicBezTo>
                  <a:pt x="254672" y="275742"/>
                  <a:pt x="242245" y="288144"/>
                  <a:pt x="242245" y="303453"/>
                </a:cubicBezTo>
                <a:cubicBezTo>
                  <a:pt x="242245" y="318762"/>
                  <a:pt x="254672" y="331261"/>
                  <a:pt x="270011" y="331261"/>
                </a:cubicBezTo>
                <a:cubicBezTo>
                  <a:pt x="285350" y="331261"/>
                  <a:pt x="297874" y="318762"/>
                  <a:pt x="297874" y="303453"/>
                </a:cubicBezTo>
                <a:cubicBezTo>
                  <a:pt x="297874" y="288144"/>
                  <a:pt x="285350" y="275742"/>
                  <a:pt x="270011" y="275742"/>
                </a:cubicBezTo>
                <a:close/>
                <a:moveTo>
                  <a:pt x="383356" y="272159"/>
                </a:moveTo>
                <a:cubicBezTo>
                  <a:pt x="383744" y="282526"/>
                  <a:pt x="383938" y="292990"/>
                  <a:pt x="383938" y="303454"/>
                </a:cubicBezTo>
                <a:cubicBezTo>
                  <a:pt x="383938" y="314014"/>
                  <a:pt x="383744" y="324478"/>
                  <a:pt x="383356" y="334845"/>
                </a:cubicBezTo>
                <a:cubicBezTo>
                  <a:pt x="397621" y="324575"/>
                  <a:pt x="411013" y="314111"/>
                  <a:pt x="423531" y="303454"/>
                </a:cubicBezTo>
                <a:cubicBezTo>
                  <a:pt x="411013" y="292893"/>
                  <a:pt x="397621" y="282429"/>
                  <a:pt x="383356" y="272159"/>
                </a:cubicBezTo>
                <a:close/>
                <a:moveTo>
                  <a:pt x="156764" y="272159"/>
                </a:moveTo>
                <a:cubicBezTo>
                  <a:pt x="142499" y="282429"/>
                  <a:pt x="129107" y="292893"/>
                  <a:pt x="116589" y="303454"/>
                </a:cubicBezTo>
                <a:cubicBezTo>
                  <a:pt x="129107" y="314111"/>
                  <a:pt x="142499" y="324575"/>
                  <a:pt x="156764" y="334845"/>
                </a:cubicBezTo>
                <a:cubicBezTo>
                  <a:pt x="156376" y="324478"/>
                  <a:pt x="156182" y="314014"/>
                  <a:pt x="156182" y="303454"/>
                </a:cubicBezTo>
                <a:cubicBezTo>
                  <a:pt x="156182" y="292990"/>
                  <a:pt x="156376" y="282526"/>
                  <a:pt x="156764" y="272159"/>
                </a:cubicBezTo>
                <a:close/>
                <a:moveTo>
                  <a:pt x="270011" y="249872"/>
                </a:moveTo>
                <a:cubicBezTo>
                  <a:pt x="299718" y="249872"/>
                  <a:pt x="323795" y="273901"/>
                  <a:pt x="323795" y="303453"/>
                </a:cubicBezTo>
                <a:cubicBezTo>
                  <a:pt x="323795" y="333102"/>
                  <a:pt x="299718" y="357131"/>
                  <a:pt x="270011" y="357131"/>
                </a:cubicBezTo>
                <a:cubicBezTo>
                  <a:pt x="240401" y="357131"/>
                  <a:pt x="216324" y="333102"/>
                  <a:pt x="216324" y="303453"/>
                </a:cubicBezTo>
                <a:cubicBezTo>
                  <a:pt x="216324" y="273901"/>
                  <a:pt x="240401" y="249872"/>
                  <a:pt x="270011" y="249872"/>
                </a:cubicBezTo>
                <a:close/>
                <a:moveTo>
                  <a:pt x="270011" y="203756"/>
                </a:moveTo>
                <a:cubicBezTo>
                  <a:pt x="255455" y="211022"/>
                  <a:pt x="240705" y="218967"/>
                  <a:pt x="226052" y="227396"/>
                </a:cubicBezTo>
                <a:cubicBezTo>
                  <a:pt x="211398" y="235826"/>
                  <a:pt x="197133" y="244642"/>
                  <a:pt x="183547" y="253653"/>
                </a:cubicBezTo>
                <a:cubicBezTo>
                  <a:pt x="182577" y="269930"/>
                  <a:pt x="181995" y="286595"/>
                  <a:pt x="181995" y="303454"/>
                </a:cubicBezTo>
                <a:cubicBezTo>
                  <a:pt x="181995" y="320409"/>
                  <a:pt x="182577" y="337074"/>
                  <a:pt x="183547" y="353351"/>
                </a:cubicBezTo>
                <a:cubicBezTo>
                  <a:pt x="197133" y="362362"/>
                  <a:pt x="211398" y="371178"/>
                  <a:pt x="226052" y="379608"/>
                </a:cubicBezTo>
                <a:cubicBezTo>
                  <a:pt x="240705" y="388037"/>
                  <a:pt x="255455" y="395982"/>
                  <a:pt x="270011" y="403248"/>
                </a:cubicBezTo>
                <a:cubicBezTo>
                  <a:pt x="284665" y="395982"/>
                  <a:pt x="299415" y="388037"/>
                  <a:pt x="314068" y="379608"/>
                </a:cubicBezTo>
                <a:cubicBezTo>
                  <a:pt x="328722" y="371178"/>
                  <a:pt x="342890" y="362362"/>
                  <a:pt x="356573" y="353351"/>
                </a:cubicBezTo>
                <a:cubicBezTo>
                  <a:pt x="357543" y="337074"/>
                  <a:pt x="358028" y="320409"/>
                  <a:pt x="358028" y="303454"/>
                </a:cubicBezTo>
                <a:cubicBezTo>
                  <a:pt x="358028" y="286595"/>
                  <a:pt x="357543" y="269930"/>
                  <a:pt x="356573" y="253653"/>
                </a:cubicBezTo>
                <a:cubicBezTo>
                  <a:pt x="342890" y="244642"/>
                  <a:pt x="328722" y="235826"/>
                  <a:pt x="314068" y="227396"/>
                </a:cubicBezTo>
                <a:cubicBezTo>
                  <a:pt x="299415" y="218967"/>
                  <a:pt x="284665" y="211022"/>
                  <a:pt x="270011" y="203756"/>
                </a:cubicBezTo>
                <a:close/>
                <a:moveTo>
                  <a:pt x="346771" y="170814"/>
                </a:moveTo>
                <a:cubicBezTo>
                  <a:pt x="331342" y="176336"/>
                  <a:pt x="315524" y="182634"/>
                  <a:pt x="299512" y="189804"/>
                </a:cubicBezTo>
                <a:cubicBezTo>
                  <a:pt x="308634" y="194648"/>
                  <a:pt x="317853" y="199783"/>
                  <a:pt x="326975" y="205015"/>
                </a:cubicBezTo>
                <a:cubicBezTo>
                  <a:pt x="336194" y="210247"/>
                  <a:pt x="345122" y="215673"/>
                  <a:pt x="353952" y="221196"/>
                </a:cubicBezTo>
                <a:cubicBezTo>
                  <a:pt x="352109" y="203756"/>
                  <a:pt x="349683" y="186897"/>
                  <a:pt x="346771" y="170814"/>
                </a:cubicBezTo>
                <a:close/>
                <a:moveTo>
                  <a:pt x="193349" y="170814"/>
                </a:moveTo>
                <a:cubicBezTo>
                  <a:pt x="190437" y="186897"/>
                  <a:pt x="188011" y="203756"/>
                  <a:pt x="186168" y="221196"/>
                </a:cubicBezTo>
                <a:cubicBezTo>
                  <a:pt x="194998" y="215673"/>
                  <a:pt x="203926" y="210247"/>
                  <a:pt x="213145" y="205015"/>
                </a:cubicBezTo>
                <a:cubicBezTo>
                  <a:pt x="222267" y="199783"/>
                  <a:pt x="231389" y="194648"/>
                  <a:pt x="240608" y="189804"/>
                </a:cubicBezTo>
                <a:cubicBezTo>
                  <a:pt x="224596" y="182634"/>
                  <a:pt x="208778" y="176336"/>
                  <a:pt x="193349" y="170814"/>
                </a:cubicBezTo>
                <a:close/>
                <a:moveTo>
                  <a:pt x="477814" y="147972"/>
                </a:moveTo>
                <a:cubicBezTo>
                  <a:pt x="461353" y="145744"/>
                  <a:pt x="439931" y="146931"/>
                  <a:pt x="414992" y="151727"/>
                </a:cubicBezTo>
                <a:cubicBezTo>
                  <a:pt x="401212" y="154343"/>
                  <a:pt x="386655" y="158024"/>
                  <a:pt x="371517" y="162578"/>
                </a:cubicBezTo>
                <a:cubicBezTo>
                  <a:pt x="376078" y="186703"/>
                  <a:pt x="379474" y="212476"/>
                  <a:pt x="381512" y="239217"/>
                </a:cubicBezTo>
                <a:cubicBezTo>
                  <a:pt x="403735" y="254428"/>
                  <a:pt x="424405" y="270221"/>
                  <a:pt x="443037" y="286207"/>
                </a:cubicBezTo>
                <a:cubicBezTo>
                  <a:pt x="454487" y="275453"/>
                  <a:pt x="464968" y="264698"/>
                  <a:pt x="474187" y="254041"/>
                </a:cubicBezTo>
                <a:cubicBezTo>
                  <a:pt x="507375" y="215770"/>
                  <a:pt x="521058" y="182343"/>
                  <a:pt x="510869" y="164710"/>
                </a:cubicBezTo>
                <a:cubicBezTo>
                  <a:pt x="505774" y="155845"/>
                  <a:pt x="494274" y="150201"/>
                  <a:pt x="477814" y="147972"/>
                </a:cubicBezTo>
                <a:close/>
                <a:moveTo>
                  <a:pt x="79810" y="146882"/>
                </a:moveTo>
                <a:cubicBezTo>
                  <a:pt x="53997" y="146882"/>
                  <a:pt x="35947" y="152986"/>
                  <a:pt x="29251" y="164710"/>
                </a:cubicBezTo>
                <a:cubicBezTo>
                  <a:pt x="18965" y="182343"/>
                  <a:pt x="32745" y="215770"/>
                  <a:pt x="65933" y="254041"/>
                </a:cubicBezTo>
                <a:cubicBezTo>
                  <a:pt x="75152" y="264698"/>
                  <a:pt x="85633" y="275453"/>
                  <a:pt x="97084" y="286207"/>
                </a:cubicBezTo>
                <a:cubicBezTo>
                  <a:pt x="115715" y="270221"/>
                  <a:pt x="136385" y="254428"/>
                  <a:pt x="158608" y="239217"/>
                </a:cubicBezTo>
                <a:cubicBezTo>
                  <a:pt x="160646" y="212476"/>
                  <a:pt x="164042" y="186703"/>
                  <a:pt x="168506" y="162578"/>
                </a:cubicBezTo>
                <a:cubicBezTo>
                  <a:pt x="153465" y="158024"/>
                  <a:pt x="138908" y="154343"/>
                  <a:pt x="125128" y="151727"/>
                </a:cubicBezTo>
                <a:cubicBezTo>
                  <a:pt x="108243" y="148529"/>
                  <a:pt x="93008" y="146882"/>
                  <a:pt x="79810" y="146882"/>
                </a:cubicBezTo>
                <a:close/>
                <a:moveTo>
                  <a:pt x="270011" y="25869"/>
                </a:moveTo>
                <a:cubicBezTo>
                  <a:pt x="249633" y="25869"/>
                  <a:pt x="227507" y="54451"/>
                  <a:pt x="210913" y="102217"/>
                </a:cubicBezTo>
                <a:cubicBezTo>
                  <a:pt x="206255" y="115588"/>
                  <a:pt x="202179" y="130024"/>
                  <a:pt x="198589" y="145332"/>
                </a:cubicBezTo>
                <a:cubicBezTo>
                  <a:pt x="221782" y="153374"/>
                  <a:pt x="245751" y="163353"/>
                  <a:pt x="270011" y="174980"/>
                </a:cubicBezTo>
                <a:cubicBezTo>
                  <a:pt x="294369" y="163353"/>
                  <a:pt x="318338" y="153374"/>
                  <a:pt x="341531" y="145332"/>
                </a:cubicBezTo>
                <a:cubicBezTo>
                  <a:pt x="338329" y="131671"/>
                  <a:pt x="334738" y="118882"/>
                  <a:pt x="330759" y="106868"/>
                </a:cubicBezTo>
                <a:cubicBezTo>
                  <a:pt x="312322" y="106480"/>
                  <a:pt x="297474" y="91365"/>
                  <a:pt x="297474" y="72860"/>
                </a:cubicBezTo>
                <a:cubicBezTo>
                  <a:pt x="297474" y="64818"/>
                  <a:pt x="300288" y="57455"/>
                  <a:pt x="305043" y="51544"/>
                </a:cubicBezTo>
                <a:cubicBezTo>
                  <a:pt x="293690" y="34977"/>
                  <a:pt x="281559" y="25869"/>
                  <a:pt x="270011" y="25869"/>
                </a:cubicBezTo>
                <a:close/>
                <a:moveTo>
                  <a:pt x="270011" y="0"/>
                </a:moveTo>
                <a:cubicBezTo>
                  <a:pt x="287770" y="0"/>
                  <a:pt x="304364" y="9301"/>
                  <a:pt x="319309" y="27516"/>
                </a:cubicBezTo>
                <a:cubicBezTo>
                  <a:pt x="322220" y="31101"/>
                  <a:pt x="325034" y="34977"/>
                  <a:pt x="327848" y="39143"/>
                </a:cubicBezTo>
                <a:cubicBezTo>
                  <a:pt x="329013" y="39046"/>
                  <a:pt x="330274" y="38949"/>
                  <a:pt x="331439" y="38949"/>
                </a:cubicBezTo>
                <a:cubicBezTo>
                  <a:pt x="350265" y="38949"/>
                  <a:pt x="365500" y="54160"/>
                  <a:pt x="365500" y="72860"/>
                </a:cubicBezTo>
                <a:cubicBezTo>
                  <a:pt x="365500" y="82549"/>
                  <a:pt x="361425" y="91269"/>
                  <a:pt x="354923" y="97469"/>
                </a:cubicBezTo>
                <a:cubicBezTo>
                  <a:pt x="359096" y="109871"/>
                  <a:pt x="362880" y="123242"/>
                  <a:pt x="366180" y="137290"/>
                </a:cubicBezTo>
                <a:cubicBezTo>
                  <a:pt x="381415" y="132737"/>
                  <a:pt x="396068" y="129055"/>
                  <a:pt x="410139" y="126342"/>
                </a:cubicBezTo>
                <a:cubicBezTo>
                  <a:pt x="439446" y="120723"/>
                  <a:pt x="464483" y="119560"/>
                  <a:pt x="484764" y="122854"/>
                </a:cubicBezTo>
                <a:cubicBezTo>
                  <a:pt x="508151" y="126730"/>
                  <a:pt x="524454" y="136418"/>
                  <a:pt x="533285" y="151727"/>
                </a:cubicBezTo>
                <a:cubicBezTo>
                  <a:pt x="542116" y="167035"/>
                  <a:pt x="542407" y="186025"/>
                  <a:pt x="534061" y="208116"/>
                </a:cubicBezTo>
                <a:cubicBezTo>
                  <a:pt x="526783" y="227300"/>
                  <a:pt x="513295" y="248421"/>
                  <a:pt x="493789" y="270899"/>
                </a:cubicBezTo>
                <a:cubicBezTo>
                  <a:pt x="484376" y="281751"/>
                  <a:pt x="473799" y="292602"/>
                  <a:pt x="462348" y="303454"/>
                </a:cubicBezTo>
                <a:cubicBezTo>
                  <a:pt x="473799" y="314402"/>
                  <a:pt x="484376" y="325253"/>
                  <a:pt x="493789" y="336008"/>
                </a:cubicBezTo>
                <a:cubicBezTo>
                  <a:pt x="513295" y="358583"/>
                  <a:pt x="526783" y="379704"/>
                  <a:pt x="534061" y="398791"/>
                </a:cubicBezTo>
                <a:cubicBezTo>
                  <a:pt x="542407" y="420979"/>
                  <a:pt x="542116" y="439969"/>
                  <a:pt x="533285" y="455277"/>
                </a:cubicBezTo>
                <a:cubicBezTo>
                  <a:pt x="524454" y="470586"/>
                  <a:pt x="508151" y="480274"/>
                  <a:pt x="484764" y="484053"/>
                </a:cubicBezTo>
                <a:cubicBezTo>
                  <a:pt x="479912" y="484925"/>
                  <a:pt x="474769" y="485409"/>
                  <a:pt x="469335" y="485700"/>
                </a:cubicBezTo>
                <a:cubicBezTo>
                  <a:pt x="463997" y="497617"/>
                  <a:pt x="452061" y="505950"/>
                  <a:pt x="438184" y="505950"/>
                </a:cubicBezTo>
                <a:cubicBezTo>
                  <a:pt x="422076" y="505950"/>
                  <a:pt x="408587" y="494711"/>
                  <a:pt x="405093" y="479596"/>
                </a:cubicBezTo>
                <a:cubicBezTo>
                  <a:pt x="392575" y="477077"/>
                  <a:pt x="379571" y="473686"/>
                  <a:pt x="366180" y="469714"/>
                </a:cubicBezTo>
                <a:cubicBezTo>
                  <a:pt x="362492" y="485119"/>
                  <a:pt x="358319" y="499652"/>
                  <a:pt x="353661" y="513216"/>
                </a:cubicBezTo>
                <a:cubicBezTo>
                  <a:pt x="343860" y="541314"/>
                  <a:pt x="332312" y="563598"/>
                  <a:pt x="319309" y="579391"/>
                </a:cubicBezTo>
                <a:cubicBezTo>
                  <a:pt x="304364" y="597703"/>
                  <a:pt x="287770" y="607004"/>
                  <a:pt x="270011" y="607004"/>
                </a:cubicBezTo>
                <a:cubicBezTo>
                  <a:pt x="252350" y="607004"/>
                  <a:pt x="235756" y="597703"/>
                  <a:pt x="220714" y="579391"/>
                </a:cubicBezTo>
                <a:cubicBezTo>
                  <a:pt x="207808" y="563598"/>
                  <a:pt x="196260" y="541314"/>
                  <a:pt x="186459" y="513216"/>
                </a:cubicBezTo>
                <a:cubicBezTo>
                  <a:pt x="181801" y="499652"/>
                  <a:pt x="177531" y="485119"/>
                  <a:pt x="173940" y="469714"/>
                </a:cubicBezTo>
                <a:cubicBezTo>
                  <a:pt x="158705" y="474267"/>
                  <a:pt x="144052" y="477949"/>
                  <a:pt x="129981" y="480662"/>
                </a:cubicBezTo>
                <a:cubicBezTo>
                  <a:pt x="111543" y="484150"/>
                  <a:pt x="94755" y="485894"/>
                  <a:pt x="79810" y="485894"/>
                </a:cubicBezTo>
                <a:cubicBezTo>
                  <a:pt x="71076" y="485894"/>
                  <a:pt x="62828" y="485313"/>
                  <a:pt x="55356" y="484053"/>
                </a:cubicBezTo>
                <a:cubicBezTo>
                  <a:pt x="31969" y="480274"/>
                  <a:pt x="15666" y="470586"/>
                  <a:pt x="6835" y="455277"/>
                </a:cubicBezTo>
                <a:cubicBezTo>
                  <a:pt x="-1996" y="439969"/>
                  <a:pt x="-2287" y="420979"/>
                  <a:pt x="6059" y="398791"/>
                </a:cubicBezTo>
                <a:cubicBezTo>
                  <a:pt x="9164" y="390556"/>
                  <a:pt x="13531" y="381933"/>
                  <a:pt x="18965" y="372922"/>
                </a:cubicBezTo>
                <a:cubicBezTo>
                  <a:pt x="15860" y="367787"/>
                  <a:pt x="14113" y="361877"/>
                  <a:pt x="14113" y="355482"/>
                </a:cubicBezTo>
                <a:cubicBezTo>
                  <a:pt x="14113" y="336783"/>
                  <a:pt x="29349" y="321572"/>
                  <a:pt x="48078" y="321572"/>
                </a:cubicBezTo>
                <a:cubicBezTo>
                  <a:pt x="51571" y="321572"/>
                  <a:pt x="54967" y="322056"/>
                  <a:pt x="58170" y="323025"/>
                </a:cubicBezTo>
                <a:cubicBezTo>
                  <a:pt x="64283" y="316533"/>
                  <a:pt x="70882" y="310042"/>
                  <a:pt x="77772" y="303454"/>
                </a:cubicBezTo>
                <a:cubicBezTo>
                  <a:pt x="66224" y="292602"/>
                  <a:pt x="55744" y="281751"/>
                  <a:pt x="46331" y="270899"/>
                </a:cubicBezTo>
                <a:cubicBezTo>
                  <a:pt x="26825" y="248421"/>
                  <a:pt x="13240" y="227300"/>
                  <a:pt x="6059" y="208116"/>
                </a:cubicBezTo>
                <a:cubicBezTo>
                  <a:pt x="-2287" y="186025"/>
                  <a:pt x="-1996" y="167035"/>
                  <a:pt x="6835" y="151727"/>
                </a:cubicBezTo>
                <a:cubicBezTo>
                  <a:pt x="15666" y="136418"/>
                  <a:pt x="31969" y="126730"/>
                  <a:pt x="55356" y="122854"/>
                </a:cubicBezTo>
                <a:cubicBezTo>
                  <a:pt x="75540" y="119560"/>
                  <a:pt x="100674" y="120723"/>
                  <a:pt x="129981" y="126342"/>
                </a:cubicBezTo>
                <a:cubicBezTo>
                  <a:pt x="144052" y="129055"/>
                  <a:pt x="158705" y="132737"/>
                  <a:pt x="173940" y="137290"/>
                </a:cubicBezTo>
                <a:cubicBezTo>
                  <a:pt x="177531" y="121885"/>
                  <a:pt x="181801" y="107255"/>
                  <a:pt x="186459" y="93788"/>
                </a:cubicBezTo>
                <a:cubicBezTo>
                  <a:pt x="196260" y="65690"/>
                  <a:pt x="207808" y="43406"/>
                  <a:pt x="220714" y="27516"/>
                </a:cubicBezTo>
                <a:cubicBezTo>
                  <a:pt x="235756" y="9301"/>
                  <a:pt x="252350" y="0"/>
                  <a:pt x="270011"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4" name="íSḻíďê">
            <a:extLst>
              <a:ext uri="{FF2B5EF4-FFF2-40B4-BE49-F238E27FC236}">
                <a16:creationId xmlns:a16="http://schemas.microsoft.com/office/drawing/2014/main" id="{CA62E843-0401-4445-97F1-62F80289FF7F}"/>
              </a:ext>
            </a:extLst>
          </p:cNvPr>
          <p:cNvSpPr/>
          <p:nvPr/>
        </p:nvSpPr>
        <p:spPr>
          <a:xfrm>
            <a:off x="660400" y="4219632"/>
            <a:ext cx="611424" cy="611424"/>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p>
        </p:txBody>
      </p:sp>
      <p:sp>
        <p:nvSpPr>
          <p:cNvPr id="35" name="iṥḻiďê">
            <a:extLst>
              <a:ext uri="{FF2B5EF4-FFF2-40B4-BE49-F238E27FC236}">
                <a16:creationId xmlns:a16="http://schemas.microsoft.com/office/drawing/2014/main" id="{4A580BD0-16A0-4D77-83BA-C110F6843C08}"/>
              </a:ext>
            </a:extLst>
          </p:cNvPr>
          <p:cNvSpPr/>
          <p:nvPr/>
        </p:nvSpPr>
        <p:spPr>
          <a:xfrm>
            <a:off x="809142" y="4374040"/>
            <a:ext cx="313937" cy="302607"/>
          </a:xfrm>
          <a:custGeom>
            <a:avLst/>
            <a:gdLst>
              <a:gd name="connsiteX0" fmla="*/ 475400 w 606157"/>
              <a:gd name="connsiteY0" fmla="*/ 266808 h 584282"/>
              <a:gd name="connsiteX1" fmla="*/ 606157 w 606157"/>
              <a:gd name="connsiteY1" fmla="*/ 397406 h 584282"/>
              <a:gd name="connsiteX2" fmla="*/ 545295 w 606157"/>
              <a:gd name="connsiteY2" fmla="*/ 458195 h 584282"/>
              <a:gd name="connsiteX3" fmla="*/ 518197 w 606157"/>
              <a:gd name="connsiteY3" fmla="*/ 431130 h 584282"/>
              <a:gd name="connsiteX4" fmla="*/ 518197 w 606157"/>
              <a:gd name="connsiteY4" fmla="*/ 584282 h 584282"/>
              <a:gd name="connsiteX5" fmla="*/ 432172 w 606157"/>
              <a:gd name="connsiteY5" fmla="*/ 584282 h 584282"/>
              <a:gd name="connsiteX6" fmla="*/ 432172 w 606157"/>
              <a:gd name="connsiteY6" fmla="*/ 431345 h 584282"/>
              <a:gd name="connsiteX7" fmla="*/ 405505 w 606157"/>
              <a:gd name="connsiteY7" fmla="*/ 458195 h 584282"/>
              <a:gd name="connsiteX8" fmla="*/ 344642 w 606157"/>
              <a:gd name="connsiteY8" fmla="*/ 397406 h 584282"/>
              <a:gd name="connsiteX9" fmla="*/ 130793 w 606157"/>
              <a:gd name="connsiteY9" fmla="*/ 266808 h 584282"/>
              <a:gd name="connsiteX10" fmla="*/ 261586 w 606157"/>
              <a:gd name="connsiteY10" fmla="*/ 397406 h 584282"/>
              <a:gd name="connsiteX11" fmla="*/ 200707 w 606157"/>
              <a:gd name="connsiteY11" fmla="*/ 458195 h 584282"/>
              <a:gd name="connsiteX12" fmla="*/ 174032 w 606157"/>
              <a:gd name="connsiteY12" fmla="*/ 431345 h 584282"/>
              <a:gd name="connsiteX13" fmla="*/ 174032 w 606157"/>
              <a:gd name="connsiteY13" fmla="*/ 584282 h 584282"/>
              <a:gd name="connsiteX14" fmla="*/ 87984 w 606157"/>
              <a:gd name="connsiteY14" fmla="*/ 584282 h 584282"/>
              <a:gd name="connsiteX15" fmla="*/ 87984 w 606157"/>
              <a:gd name="connsiteY15" fmla="*/ 431130 h 584282"/>
              <a:gd name="connsiteX16" fmla="*/ 60879 w 606157"/>
              <a:gd name="connsiteY16" fmla="*/ 458195 h 584282"/>
              <a:gd name="connsiteX17" fmla="*/ 0 w 606157"/>
              <a:gd name="connsiteY17" fmla="*/ 397406 h 584282"/>
              <a:gd name="connsiteX18" fmla="*/ 260090 w 606157"/>
              <a:gd name="connsiteY18" fmla="*/ 0 h 584282"/>
              <a:gd name="connsiteX19" fmla="*/ 346138 w 606157"/>
              <a:gd name="connsiteY19" fmla="*/ 0 h 584282"/>
              <a:gd name="connsiteX20" fmla="*/ 346138 w 606157"/>
              <a:gd name="connsiteY20" fmla="*/ 153152 h 584282"/>
              <a:gd name="connsiteX21" fmla="*/ 373028 w 606157"/>
              <a:gd name="connsiteY21" fmla="*/ 126087 h 584282"/>
              <a:gd name="connsiteX22" fmla="*/ 433907 w 606157"/>
              <a:gd name="connsiteY22" fmla="*/ 186876 h 584282"/>
              <a:gd name="connsiteX23" fmla="*/ 303114 w 606157"/>
              <a:gd name="connsiteY23" fmla="*/ 317474 h 584282"/>
              <a:gd name="connsiteX24" fmla="*/ 172321 w 606157"/>
              <a:gd name="connsiteY24" fmla="*/ 186876 h 584282"/>
              <a:gd name="connsiteX25" fmla="*/ 233200 w 606157"/>
              <a:gd name="connsiteY25" fmla="*/ 126087 h 584282"/>
              <a:gd name="connsiteX26" fmla="*/ 260090 w 606157"/>
              <a:gd name="connsiteY26" fmla="*/ 153152 h 58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157" h="584282">
                <a:moveTo>
                  <a:pt x="475400" y="266808"/>
                </a:moveTo>
                <a:lnTo>
                  <a:pt x="606157" y="397406"/>
                </a:lnTo>
                <a:lnTo>
                  <a:pt x="545295" y="458195"/>
                </a:lnTo>
                <a:lnTo>
                  <a:pt x="518197" y="431130"/>
                </a:lnTo>
                <a:lnTo>
                  <a:pt x="518197" y="584282"/>
                </a:lnTo>
                <a:lnTo>
                  <a:pt x="432172" y="584282"/>
                </a:lnTo>
                <a:lnTo>
                  <a:pt x="432172" y="431345"/>
                </a:lnTo>
                <a:lnTo>
                  <a:pt x="405505" y="458195"/>
                </a:lnTo>
                <a:lnTo>
                  <a:pt x="344642" y="397406"/>
                </a:lnTo>
                <a:close/>
                <a:moveTo>
                  <a:pt x="130793" y="266808"/>
                </a:moveTo>
                <a:lnTo>
                  <a:pt x="261586" y="397406"/>
                </a:lnTo>
                <a:lnTo>
                  <a:pt x="200707" y="458195"/>
                </a:lnTo>
                <a:lnTo>
                  <a:pt x="174032" y="431345"/>
                </a:lnTo>
                <a:lnTo>
                  <a:pt x="174032" y="584282"/>
                </a:lnTo>
                <a:lnTo>
                  <a:pt x="87984" y="584282"/>
                </a:lnTo>
                <a:lnTo>
                  <a:pt x="87984" y="431130"/>
                </a:lnTo>
                <a:lnTo>
                  <a:pt x="60879" y="458195"/>
                </a:lnTo>
                <a:lnTo>
                  <a:pt x="0" y="397406"/>
                </a:lnTo>
                <a:close/>
                <a:moveTo>
                  <a:pt x="260090" y="0"/>
                </a:moveTo>
                <a:lnTo>
                  <a:pt x="346138" y="0"/>
                </a:lnTo>
                <a:lnTo>
                  <a:pt x="346138" y="153152"/>
                </a:lnTo>
                <a:lnTo>
                  <a:pt x="373028" y="126087"/>
                </a:lnTo>
                <a:lnTo>
                  <a:pt x="433907" y="186876"/>
                </a:lnTo>
                <a:lnTo>
                  <a:pt x="303114" y="317474"/>
                </a:lnTo>
                <a:lnTo>
                  <a:pt x="172321" y="186876"/>
                </a:lnTo>
                <a:lnTo>
                  <a:pt x="233200" y="126087"/>
                </a:lnTo>
                <a:lnTo>
                  <a:pt x="260090" y="153152"/>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6" name="文本框 25">
            <a:extLst>
              <a:ext uri="{FF2B5EF4-FFF2-40B4-BE49-F238E27FC236}">
                <a16:creationId xmlns:a16="http://schemas.microsoft.com/office/drawing/2014/main" id="{C6EF7FE6-B9FE-4FFD-9A59-8F0271B8C187}"/>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27" name="矩形 26">
            <a:extLst>
              <a:ext uri="{FF2B5EF4-FFF2-40B4-BE49-F238E27FC236}">
                <a16:creationId xmlns:a16="http://schemas.microsoft.com/office/drawing/2014/main" id="{5E0ADC32-F141-4819-93ED-F6501BD17DD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8" name="组合 27">
            <a:extLst>
              <a:ext uri="{FF2B5EF4-FFF2-40B4-BE49-F238E27FC236}">
                <a16:creationId xmlns:a16="http://schemas.microsoft.com/office/drawing/2014/main" id="{E9648EE2-174D-4912-B450-4A57E486140E}"/>
              </a:ext>
            </a:extLst>
          </p:cNvPr>
          <p:cNvGrpSpPr/>
          <p:nvPr/>
        </p:nvGrpSpPr>
        <p:grpSpPr>
          <a:xfrm>
            <a:off x="608535" y="1267549"/>
            <a:ext cx="328578" cy="328574"/>
            <a:chOff x="7719249" y="5265420"/>
            <a:chExt cx="499840" cy="499834"/>
          </a:xfrm>
        </p:grpSpPr>
        <p:sp>
          <p:nvSpPr>
            <p:cNvPr id="29" name="椭圆 28">
              <a:extLst>
                <a:ext uri="{FF2B5EF4-FFF2-40B4-BE49-F238E27FC236}">
                  <a16:creationId xmlns:a16="http://schemas.microsoft.com/office/drawing/2014/main" id="{1F2BC079-E2E0-46F0-8B0F-F53E59294C1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椭圆 29">
              <a:extLst>
                <a:ext uri="{FF2B5EF4-FFF2-40B4-BE49-F238E27FC236}">
                  <a16:creationId xmlns:a16="http://schemas.microsoft.com/office/drawing/2014/main" id="{9EA3F17D-209D-4675-9380-FAA5E6F4CD5E}"/>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31" name="图形 30">
            <a:extLst>
              <a:ext uri="{FF2B5EF4-FFF2-40B4-BE49-F238E27FC236}">
                <a16:creationId xmlns:a16="http://schemas.microsoft.com/office/drawing/2014/main" id="{023F6060-2B88-41D3-9C01-F8415B874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sp>
        <p:nvSpPr>
          <p:cNvPr id="32" name="矩形 31">
            <a:extLst>
              <a:ext uri="{FF2B5EF4-FFF2-40B4-BE49-F238E27FC236}">
                <a16:creationId xmlns:a16="http://schemas.microsoft.com/office/drawing/2014/main" id="{5BB1EA06-B7B5-4D12-A3EC-4D9979CBB560}"/>
              </a:ext>
            </a:extLst>
          </p:cNvPr>
          <p:cNvSpPr/>
          <p:nvPr/>
        </p:nvSpPr>
        <p:spPr>
          <a:xfrm>
            <a:off x="1334584" y="2827582"/>
            <a:ext cx="3336930"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33" name="矩形 32">
            <a:extLst>
              <a:ext uri="{FF2B5EF4-FFF2-40B4-BE49-F238E27FC236}">
                <a16:creationId xmlns:a16="http://schemas.microsoft.com/office/drawing/2014/main" id="{D48882DF-43CF-49BB-93B2-F4109BA3F9D2}"/>
              </a:ext>
            </a:extLst>
          </p:cNvPr>
          <p:cNvSpPr/>
          <p:nvPr/>
        </p:nvSpPr>
        <p:spPr>
          <a:xfrm>
            <a:off x="1334584" y="4215329"/>
            <a:ext cx="3336930"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Tree>
    <p:extLst>
      <p:ext uri="{BB962C8B-B14F-4D97-AF65-F5344CB8AC3E}">
        <p14:creationId xmlns:p14="http://schemas.microsoft.com/office/powerpoint/2010/main" val="463868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 name="图片 1">
            <a:extLst>
              <a:ext uri="{FF2B5EF4-FFF2-40B4-BE49-F238E27FC236}">
                <a16:creationId xmlns:a16="http://schemas.microsoft.com/office/drawing/2014/main" id="{8F9D6E00-0191-4E94-9A49-C22E389ACCA7}"/>
              </a:ext>
            </a:extLst>
          </p:cNvPr>
          <p:cNvPicPr>
            <a:picLocks noChangeAspect="1"/>
          </p:cNvPicPr>
          <p:nvPr/>
        </p:nvPicPr>
        <p:blipFill>
          <a:blip r:embed="rId5"/>
          <a:stretch>
            <a:fillRect/>
          </a:stretch>
        </p:blipFill>
        <p:spPr>
          <a:xfrm>
            <a:off x="900345" y="1358876"/>
            <a:ext cx="7943776" cy="3731075"/>
          </a:xfrm>
          <a:prstGeom prst="rect">
            <a:avLst/>
          </a:prstGeom>
        </p:spPr>
      </p:pic>
      <p:sp>
        <p:nvSpPr>
          <p:cNvPr id="14" name="文本框 13">
            <a:extLst>
              <a:ext uri="{FF2B5EF4-FFF2-40B4-BE49-F238E27FC236}">
                <a16:creationId xmlns:a16="http://schemas.microsoft.com/office/drawing/2014/main" id="{834896DD-388D-4BE1-87E7-001050D08FDC}"/>
              </a:ext>
            </a:extLst>
          </p:cNvPr>
          <p:cNvSpPr txBox="1"/>
          <p:nvPr/>
        </p:nvSpPr>
        <p:spPr>
          <a:xfrm>
            <a:off x="9143529" y="1997839"/>
            <a:ext cx="2831939" cy="2862322"/>
          </a:xfrm>
          <a:prstGeom prst="rect">
            <a:avLst/>
          </a:prstGeom>
          <a:noFill/>
        </p:spPr>
        <p:txBody>
          <a:bodyPr wrap="square">
            <a:spAutoFit/>
          </a:bodyPr>
          <a:lstStyle/>
          <a:p>
            <a:pPr indent="457200"/>
            <a:r>
              <a:rPr lang="en-US" altLang="zh-CN" dirty="0"/>
              <a:t>2007</a:t>
            </a:r>
            <a:r>
              <a:rPr lang="zh-CN" altLang="en-US" dirty="0"/>
              <a:t>年</a:t>
            </a:r>
            <a:r>
              <a:rPr lang="en-US" altLang="zh-CN" dirty="0"/>
              <a:t>7</a:t>
            </a:r>
            <a:r>
              <a:rPr lang="zh-CN" altLang="en-US" dirty="0"/>
              <a:t>月</a:t>
            </a:r>
            <a:r>
              <a:rPr lang="en-US" altLang="zh-CN" dirty="0"/>
              <a:t>1</a:t>
            </a:r>
            <a:r>
              <a:rPr lang="zh-CN" altLang="en-US" dirty="0"/>
              <a:t>日，由国家标准委和卫生部联合发布的</a:t>
            </a:r>
            <a:r>
              <a:rPr lang="en-US" altLang="zh-CN" dirty="0"/>
              <a:t>《</a:t>
            </a:r>
            <a:r>
              <a:rPr lang="zh-CN" altLang="en-US" dirty="0"/>
              <a:t>生活饮用水卫生标准</a:t>
            </a:r>
            <a:r>
              <a:rPr lang="en-US" altLang="zh-CN" dirty="0"/>
              <a:t>》</a:t>
            </a:r>
            <a:r>
              <a:rPr lang="zh-CN" altLang="en-US" dirty="0"/>
              <a:t>（</a:t>
            </a:r>
            <a:r>
              <a:rPr lang="en-US" altLang="zh-CN" dirty="0"/>
              <a:t>GB 5749-2006</a:t>
            </a:r>
            <a:r>
              <a:rPr lang="zh-CN" altLang="en-US" dirty="0"/>
              <a:t>）强制性国家标准和</a:t>
            </a:r>
            <a:r>
              <a:rPr lang="en-US" altLang="zh-CN" dirty="0"/>
              <a:t>13</a:t>
            </a:r>
            <a:r>
              <a:rPr lang="zh-CN" altLang="en-US" dirty="0"/>
              <a:t>项生活饮用水卫生检验国家标准将正式实施。</a:t>
            </a:r>
            <a:endParaRPr lang="en-US" altLang="zh-CN" dirty="0"/>
          </a:p>
          <a:p>
            <a:pPr indent="457200"/>
            <a:r>
              <a:rPr lang="zh-CN" altLang="en-US" dirty="0"/>
              <a:t>这是国家</a:t>
            </a:r>
            <a:r>
              <a:rPr lang="en-US" altLang="zh-CN" dirty="0"/>
              <a:t>21</a:t>
            </a:r>
            <a:r>
              <a:rPr lang="zh-CN" altLang="en-US" dirty="0"/>
              <a:t>年来首次对</a:t>
            </a:r>
            <a:r>
              <a:rPr lang="en-US" altLang="zh-CN" dirty="0"/>
              <a:t>1985</a:t>
            </a:r>
            <a:r>
              <a:rPr lang="zh-CN" altLang="en-US" dirty="0"/>
              <a:t>年发布的</a:t>
            </a:r>
            <a:r>
              <a:rPr lang="en-US" altLang="zh-CN" dirty="0"/>
              <a:t>《</a:t>
            </a:r>
            <a:r>
              <a:rPr lang="zh-CN" altLang="en-US" dirty="0"/>
              <a:t>生活饮用水标准</a:t>
            </a:r>
            <a:r>
              <a:rPr lang="en-US" altLang="zh-CN" dirty="0"/>
              <a:t>》</a:t>
            </a:r>
            <a:r>
              <a:rPr lang="zh-CN" altLang="en-US" dirty="0"/>
              <a:t>进行修订。</a:t>
            </a:r>
          </a:p>
        </p:txBody>
      </p:sp>
      <p:sp>
        <p:nvSpPr>
          <p:cNvPr id="10" name="文本框 9">
            <a:extLst>
              <a:ext uri="{FF2B5EF4-FFF2-40B4-BE49-F238E27FC236}">
                <a16:creationId xmlns:a16="http://schemas.microsoft.com/office/drawing/2014/main" id="{422497F4-6B18-407F-9265-A93B30BF40FA}"/>
              </a:ext>
            </a:extLst>
          </p:cNvPr>
          <p:cNvSpPr txBox="1"/>
          <p:nvPr/>
        </p:nvSpPr>
        <p:spPr>
          <a:xfrm>
            <a:off x="900345" y="5284917"/>
            <a:ext cx="6094602" cy="369332"/>
          </a:xfrm>
          <a:prstGeom prst="rect">
            <a:avLst/>
          </a:prstGeom>
          <a:noFill/>
        </p:spPr>
        <p:txBody>
          <a:bodyPr wrap="square">
            <a:spAutoFit/>
          </a:bodyPr>
          <a:lstStyle/>
          <a:p>
            <a:r>
              <a:rPr lang="en-US" altLang="zh-CN" dirty="0"/>
              <a:t>http://www.nhc.gov.cn/xxgk/pages/wsbzsearch.jsp</a:t>
            </a:r>
            <a:endParaRPr lang="zh-CN" altLang="en-US" dirty="0"/>
          </a:p>
        </p:txBody>
      </p:sp>
      <p:sp>
        <p:nvSpPr>
          <p:cNvPr id="11" name="文本框 10">
            <a:extLst>
              <a:ext uri="{FF2B5EF4-FFF2-40B4-BE49-F238E27FC236}">
                <a16:creationId xmlns:a16="http://schemas.microsoft.com/office/drawing/2014/main" id="{47E8CBDC-2374-469C-B528-A3DE9E4F54CC}"/>
              </a:ext>
            </a:extLst>
          </p:cNvPr>
          <p:cNvSpPr txBox="1"/>
          <p:nvPr/>
        </p:nvSpPr>
        <p:spPr>
          <a:xfrm>
            <a:off x="384845" y="413077"/>
            <a:ext cx="361670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国内饮用水卫生标准</a:t>
            </a:r>
          </a:p>
        </p:txBody>
      </p:sp>
    </p:spTree>
    <p:extLst>
      <p:ext uri="{BB962C8B-B14F-4D97-AF65-F5344CB8AC3E}">
        <p14:creationId xmlns:p14="http://schemas.microsoft.com/office/powerpoint/2010/main" val="3847507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C6EF7FE6-B9FE-4FFD-9A59-8F0271B8C187}"/>
              </a:ext>
            </a:extLst>
          </p:cNvPr>
          <p:cNvSpPr txBox="1"/>
          <p:nvPr/>
        </p:nvSpPr>
        <p:spPr>
          <a:xfrm>
            <a:off x="412249" y="539282"/>
            <a:ext cx="5181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6383C"/>
                </a:solidFill>
                <a:effectLst/>
                <a:uLnTx/>
                <a:uFillTx/>
                <a:latin typeface="Arial Black" panose="020B0A04020102020204" pitchFamily="34" charset="0"/>
                <a:ea typeface="等线" panose="02010600030101010101" pitchFamily="2" charset="-122"/>
                <a:cs typeface="+mn-cs"/>
              </a:rPr>
              <a:t>TITLE HERE</a:t>
            </a:r>
          </a:p>
        </p:txBody>
      </p:sp>
      <p:sp>
        <p:nvSpPr>
          <p:cNvPr id="27" name="矩形 26">
            <a:extLst>
              <a:ext uri="{FF2B5EF4-FFF2-40B4-BE49-F238E27FC236}">
                <a16:creationId xmlns:a16="http://schemas.microsoft.com/office/drawing/2014/main" id="{5E0ADC32-F141-4819-93ED-F6501BD17DD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8" name="组合 27">
            <a:extLst>
              <a:ext uri="{FF2B5EF4-FFF2-40B4-BE49-F238E27FC236}">
                <a16:creationId xmlns:a16="http://schemas.microsoft.com/office/drawing/2014/main" id="{E9648EE2-174D-4912-B450-4A57E486140E}"/>
              </a:ext>
            </a:extLst>
          </p:cNvPr>
          <p:cNvGrpSpPr/>
          <p:nvPr/>
        </p:nvGrpSpPr>
        <p:grpSpPr>
          <a:xfrm>
            <a:off x="608535" y="1267549"/>
            <a:ext cx="328578" cy="328574"/>
            <a:chOff x="7719249" y="5265420"/>
            <a:chExt cx="499840" cy="499834"/>
          </a:xfrm>
        </p:grpSpPr>
        <p:sp>
          <p:nvSpPr>
            <p:cNvPr id="29" name="椭圆 28">
              <a:extLst>
                <a:ext uri="{FF2B5EF4-FFF2-40B4-BE49-F238E27FC236}">
                  <a16:creationId xmlns:a16="http://schemas.microsoft.com/office/drawing/2014/main" id="{1F2BC079-E2E0-46F0-8B0F-F53E59294C1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9EA3F17D-209D-4675-9380-FAA5E6F4CD5E}"/>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1" name="图形 30">
            <a:extLst>
              <a:ext uri="{FF2B5EF4-FFF2-40B4-BE49-F238E27FC236}">
                <a16:creationId xmlns:a16="http://schemas.microsoft.com/office/drawing/2014/main" id="{023F6060-2B88-41D3-9C01-F8415B8743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21" name="文本框 20">
            <a:extLst>
              <a:ext uri="{FF2B5EF4-FFF2-40B4-BE49-F238E27FC236}">
                <a16:creationId xmlns:a16="http://schemas.microsoft.com/office/drawing/2014/main" id="{1F6D1BBC-4F07-4C00-9C89-C79302F78EAB}"/>
              </a:ext>
            </a:extLst>
          </p:cNvPr>
          <p:cNvSpPr txBox="1"/>
          <p:nvPr/>
        </p:nvSpPr>
        <p:spPr>
          <a:xfrm>
            <a:off x="6447855" y="2080682"/>
            <a:ext cx="5228206" cy="2696636"/>
          </a:xfrm>
          <a:prstGeom prst="rect">
            <a:avLst/>
          </a:prstGeom>
          <a:noFill/>
        </p:spPr>
        <p:txBody>
          <a:bodyPr wrap="square" rtlCol="0">
            <a:spAutoFit/>
          </a:bodyPr>
          <a:lstStyle/>
          <a:p>
            <a:pPr lvl="0">
              <a:lnSpc>
                <a:spcPct val="150000"/>
              </a:lnSpc>
              <a:spcBef>
                <a:spcPts val="1200"/>
              </a:spcBef>
              <a:defRPr/>
            </a:pPr>
            <a:r>
              <a:rPr lang="fr-FR" altLang="zh-CN"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TITLE HERE</a:t>
            </a:r>
          </a:p>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Supporting text here. Keep your notes concise and relevant, eliminating extraneous content. Supporting text here. Keep your notes concise and relevant, eliminating extraneous content.</a:t>
            </a:r>
          </a:p>
        </p:txBody>
      </p:sp>
      <p:sp>
        <p:nvSpPr>
          <p:cNvPr id="38" name="任意多边形: 形状 37">
            <a:extLst>
              <a:ext uri="{FF2B5EF4-FFF2-40B4-BE49-F238E27FC236}">
                <a16:creationId xmlns:a16="http://schemas.microsoft.com/office/drawing/2014/main" id="{AC94A5B4-EC6D-48DA-94D4-BCED7404B76C}"/>
              </a:ext>
            </a:extLst>
          </p:cNvPr>
          <p:cNvSpPr/>
          <p:nvPr/>
        </p:nvSpPr>
        <p:spPr>
          <a:xfrm>
            <a:off x="4676172" y="5441362"/>
            <a:ext cx="7616142" cy="1515023"/>
          </a:xfrm>
          <a:custGeom>
            <a:avLst/>
            <a:gdLst>
              <a:gd name="connsiteX0" fmla="*/ 6315342 w 6315342"/>
              <a:gd name="connsiteY0" fmla="*/ 0 h 1515023"/>
              <a:gd name="connsiteX1" fmla="*/ 6315342 w 6315342"/>
              <a:gd name="connsiteY1" fmla="*/ 1515023 h 1515023"/>
              <a:gd name="connsiteX2" fmla="*/ 0 w 6315342"/>
              <a:gd name="connsiteY2" fmla="*/ 1515023 h 1515023"/>
              <a:gd name="connsiteX3" fmla="*/ 78595 w 6315342"/>
              <a:gd name="connsiteY3" fmla="*/ 1405249 h 1515023"/>
              <a:gd name="connsiteX4" fmla="*/ 1018473 w 6315342"/>
              <a:gd name="connsiteY4" fmla="*/ 632492 h 1515023"/>
              <a:gd name="connsiteX5" fmla="*/ 2546332 w 6315342"/>
              <a:gd name="connsiteY5" fmla="*/ 875560 h 1515023"/>
              <a:gd name="connsiteX6" fmla="*/ 3750099 w 6315342"/>
              <a:gd name="connsiteY6" fmla="*/ 725089 h 1515023"/>
              <a:gd name="connsiteX7" fmla="*/ 4780245 w 6315342"/>
              <a:gd name="connsiteY7" fmla="*/ 192654 h 1515023"/>
              <a:gd name="connsiteX8" fmla="*/ 5740944 w 6315342"/>
              <a:gd name="connsiteY8" fmla="*/ 273677 h 1515023"/>
              <a:gd name="connsiteX9" fmla="*/ 6300869 w 6315342"/>
              <a:gd name="connsiteY9" fmla="*/ 8183 h 151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5342" h="1515023">
                <a:moveTo>
                  <a:pt x="6315342" y="0"/>
                </a:moveTo>
                <a:lnTo>
                  <a:pt x="6315342" y="1515023"/>
                </a:lnTo>
                <a:lnTo>
                  <a:pt x="0" y="1515023"/>
                </a:lnTo>
                <a:lnTo>
                  <a:pt x="78595" y="1405249"/>
                </a:lnTo>
                <a:cubicBezTo>
                  <a:pt x="325198" y="1097740"/>
                  <a:pt x="741163" y="731359"/>
                  <a:pt x="1018473" y="632492"/>
                </a:cubicBezTo>
                <a:cubicBezTo>
                  <a:pt x="1462169" y="474305"/>
                  <a:pt x="2091061" y="860127"/>
                  <a:pt x="2546332" y="875560"/>
                </a:cubicBezTo>
                <a:cubicBezTo>
                  <a:pt x="3001603" y="890993"/>
                  <a:pt x="3377780" y="838907"/>
                  <a:pt x="3750099" y="725089"/>
                </a:cubicBezTo>
                <a:cubicBezTo>
                  <a:pt x="4122418" y="611271"/>
                  <a:pt x="4448437" y="267889"/>
                  <a:pt x="4780245" y="192654"/>
                </a:cubicBezTo>
                <a:cubicBezTo>
                  <a:pt x="5112053" y="117419"/>
                  <a:pt x="5403349" y="337338"/>
                  <a:pt x="5740944" y="273677"/>
                </a:cubicBezTo>
                <a:cubicBezTo>
                  <a:pt x="5909742" y="241847"/>
                  <a:pt x="6109887" y="119348"/>
                  <a:pt x="6300869" y="8183"/>
                </a:cubicBezTo>
                <a:close/>
              </a:path>
            </a:pathLst>
          </a:custGeom>
          <a:gradFill>
            <a:gsLst>
              <a:gs pos="0">
                <a:srgbClr val="4AA898">
                  <a:alpha val="20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图形 1">
            <a:extLst>
              <a:ext uri="{FF2B5EF4-FFF2-40B4-BE49-F238E27FC236}">
                <a16:creationId xmlns:a16="http://schemas.microsoft.com/office/drawing/2014/main" id="{0C91ECA7-85B3-4F47-A452-63CA9C77689C}"/>
              </a:ext>
            </a:extLst>
          </p:cNvPr>
          <p:cNvSpPr/>
          <p:nvPr/>
        </p:nvSpPr>
        <p:spPr>
          <a:xfrm>
            <a:off x="-402720" y="1743592"/>
            <a:ext cx="6146867" cy="6556620"/>
          </a:xfrm>
          <a:custGeom>
            <a:avLst/>
            <a:gdLst>
              <a:gd name="connsiteX0" fmla="*/ 581825 w 6146867"/>
              <a:gd name="connsiteY0" fmla="*/ 6353682 h 6556620"/>
              <a:gd name="connsiteX1" fmla="*/ 2219173 w 6146867"/>
              <a:gd name="connsiteY1" fmla="*/ 6129845 h 6556620"/>
              <a:gd name="connsiteX2" fmla="*/ 2220125 w 6146867"/>
              <a:gd name="connsiteY2" fmla="*/ 6129845 h 6556620"/>
              <a:gd name="connsiteX3" fmla="*/ 2573503 w 6146867"/>
              <a:gd name="connsiteY3" fmla="*/ 5817424 h 6556620"/>
              <a:gd name="connsiteX4" fmla="*/ 3645065 w 6146867"/>
              <a:gd name="connsiteY4" fmla="*/ 5416422 h 6556620"/>
              <a:gd name="connsiteX5" fmla="*/ 3664115 w 6146867"/>
              <a:gd name="connsiteY5" fmla="*/ 5416422 h 6556620"/>
              <a:gd name="connsiteX6" fmla="*/ 3869855 w 6146867"/>
              <a:gd name="connsiteY6" fmla="*/ 5435472 h 6556620"/>
              <a:gd name="connsiteX7" fmla="*/ 4670908 w 6146867"/>
              <a:gd name="connsiteY7" fmla="*/ 5082095 h 6556620"/>
              <a:gd name="connsiteX8" fmla="*/ 4795685 w 6146867"/>
              <a:gd name="connsiteY8" fmla="*/ 4709667 h 6556620"/>
              <a:gd name="connsiteX9" fmla="*/ 4799495 w 6146867"/>
              <a:gd name="connsiteY9" fmla="*/ 4675377 h 6556620"/>
              <a:gd name="connsiteX10" fmla="*/ 4812830 w 6146867"/>
              <a:gd name="connsiteY10" fmla="*/ 4590604 h 6556620"/>
              <a:gd name="connsiteX11" fmla="*/ 5650078 w 6146867"/>
              <a:gd name="connsiteY11" fmla="*/ 3390454 h 6556620"/>
              <a:gd name="connsiteX12" fmla="*/ 5650078 w 6146867"/>
              <a:gd name="connsiteY12" fmla="*/ 3388549 h 6556620"/>
              <a:gd name="connsiteX13" fmla="*/ 6019648 w 6146867"/>
              <a:gd name="connsiteY13" fmla="*/ 3082797 h 6556620"/>
              <a:gd name="connsiteX14" fmla="*/ 5782475 w 6146867"/>
              <a:gd name="connsiteY14" fmla="*/ 1981707 h 6556620"/>
              <a:gd name="connsiteX15" fmla="*/ 5392903 w 6146867"/>
              <a:gd name="connsiteY15" fmla="*/ 1715959 h 6556620"/>
              <a:gd name="connsiteX16" fmla="*/ 4814735 w 6146867"/>
              <a:gd name="connsiteY16" fmla="*/ 1002537 h 6556620"/>
              <a:gd name="connsiteX17" fmla="*/ 4626140 w 6146867"/>
              <a:gd name="connsiteY17" fmla="*/ 544384 h 6556620"/>
              <a:gd name="connsiteX18" fmla="*/ 4624235 w 6146867"/>
              <a:gd name="connsiteY18" fmla="*/ 544384 h 6556620"/>
              <a:gd name="connsiteX19" fmla="*/ 4300385 w 6146867"/>
              <a:gd name="connsiteY19" fmla="*/ 127189 h 6556620"/>
              <a:gd name="connsiteX20" fmla="*/ 3297403 w 6146867"/>
              <a:gd name="connsiteY20" fmla="*/ 241489 h 6556620"/>
              <a:gd name="connsiteX21" fmla="*/ 3125953 w 6146867"/>
              <a:gd name="connsiteY21" fmla="*/ 404367 h 6556620"/>
              <a:gd name="connsiteX22" fmla="*/ 2944978 w 6146867"/>
              <a:gd name="connsiteY22" fmla="*/ 557719 h 6556620"/>
              <a:gd name="connsiteX23" fmla="*/ 2128685 w 6146867"/>
              <a:gd name="connsiteY23" fmla="*/ 923479 h 6556620"/>
              <a:gd name="connsiteX24" fmla="*/ 1900085 w 6146867"/>
              <a:gd name="connsiteY24" fmla="*/ 954912 h 6556620"/>
              <a:gd name="connsiteX25" fmla="*/ 1464793 w 6146867"/>
              <a:gd name="connsiteY25" fmla="*/ 983487 h 6556620"/>
              <a:gd name="connsiteX26" fmla="*/ 537058 w 6146867"/>
              <a:gd name="connsiteY26" fmla="*/ 1492122 h 6556620"/>
              <a:gd name="connsiteX27" fmla="*/ 378943 w 6146867"/>
              <a:gd name="connsiteY27" fmla="*/ 2301747 h 6556620"/>
              <a:gd name="connsiteX28" fmla="*/ 405613 w 6146867"/>
              <a:gd name="connsiteY28" fmla="*/ 2482722 h 6556620"/>
              <a:gd name="connsiteX29" fmla="*/ 478955 w 6146867"/>
              <a:gd name="connsiteY29" fmla="*/ 3093274 h 6556620"/>
              <a:gd name="connsiteX30" fmla="*/ 431330 w 6146867"/>
              <a:gd name="connsiteY30" fmla="*/ 3715257 h 6556620"/>
              <a:gd name="connsiteX31" fmla="*/ 233210 w 6146867"/>
              <a:gd name="connsiteY31" fmla="*/ 4430584 h 6556620"/>
              <a:gd name="connsiteX32" fmla="*/ 111290 w 6146867"/>
              <a:gd name="connsiteY32" fmla="*/ 4760149 h 6556620"/>
              <a:gd name="connsiteX33" fmla="*/ 581825 w 6146867"/>
              <a:gd name="connsiteY33" fmla="*/ 6353682 h 655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46867" h="6556620">
                <a:moveTo>
                  <a:pt x="581825" y="6353682"/>
                </a:moveTo>
                <a:cubicBezTo>
                  <a:pt x="1115225" y="6698487"/>
                  <a:pt x="1810550" y="6590854"/>
                  <a:pt x="2219173" y="6129845"/>
                </a:cubicBezTo>
                <a:lnTo>
                  <a:pt x="2220125" y="6129845"/>
                </a:lnTo>
                <a:lnTo>
                  <a:pt x="2573503" y="5817424"/>
                </a:lnTo>
                <a:cubicBezTo>
                  <a:pt x="2868778" y="5556440"/>
                  <a:pt x="3250730" y="5413565"/>
                  <a:pt x="3645065" y="5416422"/>
                </a:cubicBezTo>
                <a:lnTo>
                  <a:pt x="3664115" y="5416422"/>
                </a:lnTo>
                <a:cubicBezTo>
                  <a:pt x="3733648" y="5416422"/>
                  <a:pt x="3802228" y="5424042"/>
                  <a:pt x="3869855" y="5435472"/>
                </a:cubicBezTo>
                <a:cubicBezTo>
                  <a:pt x="4173703" y="5486907"/>
                  <a:pt x="4493743" y="5357367"/>
                  <a:pt x="4670908" y="5082095"/>
                </a:cubicBezTo>
                <a:cubicBezTo>
                  <a:pt x="4745203" y="4965890"/>
                  <a:pt x="4786160" y="4838254"/>
                  <a:pt x="4795685" y="4709667"/>
                </a:cubicBezTo>
                <a:cubicBezTo>
                  <a:pt x="4796638" y="4698237"/>
                  <a:pt x="4797590" y="4686807"/>
                  <a:pt x="4799495" y="4675377"/>
                </a:cubicBezTo>
                <a:lnTo>
                  <a:pt x="4812830" y="4590604"/>
                </a:lnTo>
                <a:cubicBezTo>
                  <a:pt x="4882363" y="4079112"/>
                  <a:pt x="5193830" y="3632389"/>
                  <a:pt x="5650078" y="3390454"/>
                </a:cubicBezTo>
                <a:lnTo>
                  <a:pt x="5650078" y="3388549"/>
                </a:lnTo>
                <a:cubicBezTo>
                  <a:pt x="5796763" y="3329494"/>
                  <a:pt x="5927255" y="3225672"/>
                  <a:pt x="6019648" y="3082797"/>
                </a:cubicBezTo>
                <a:cubicBezTo>
                  <a:pt x="6257773" y="2713227"/>
                  <a:pt x="6152045" y="2220784"/>
                  <a:pt x="5782475" y="1981707"/>
                </a:cubicBezTo>
                <a:lnTo>
                  <a:pt x="5392903" y="1715959"/>
                </a:lnTo>
                <a:cubicBezTo>
                  <a:pt x="5134775" y="1539747"/>
                  <a:pt x="4933798" y="1292097"/>
                  <a:pt x="4814735" y="1002537"/>
                </a:cubicBezTo>
                <a:lnTo>
                  <a:pt x="4626140" y="544384"/>
                </a:lnTo>
                <a:lnTo>
                  <a:pt x="4624235" y="544384"/>
                </a:lnTo>
                <a:cubicBezTo>
                  <a:pt x="4568990" y="378649"/>
                  <a:pt x="4458500" y="229107"/>
                  <a:pt x="4300385" y="127189"/>
                </a:cubicBezTo>
                <a:cubicBezTo>
                  <a:pt x="3975583" y="-82361"/>
                  <a:pt x="3556483" y="-25211"/>
                  <a:pt x="3297403" y="241489"/>
                </a:cubicBezTo>
                <a:cubicBezTo>
                  <a:pt x="3242158" y="297687"/>
                  <a:pt x="3185960" y="352932"/>
                  <a:pt x="3125953" y="404367"/>
                </a:cubicBezTo>
                <a:lnTo>
                  <a:pt x="2944978" y="557719"/>
                </a:lnTo>
                <a:cubicBezTo>
                  <a:pt x="2713520" y="754887"/>
                  <a:pt x="2429675" y="881569"/>
                  <a:pt x="2128685" y="923479"/>
                </a:cubicBezTo>
                <a:lnTo>
                  <a:pt x="1900085" y="954912"/>
                </a:lnTo>
                <a:cubicBezTo>
                  <a:pt x="1756258" y="974914"/>
                  <a:pt x="1610525" y="982534"/>
                  <a:pt x="1464793" y="983487"/>
                </a:cubicBezTo>
                <a:cubicBezTo>
                  <a:pt x="1102843" y="985392"/>
                  <a:pt x="748513" y="1165414"/>
                  <a:pt x="537058" y="1492122"/>
                </a:cubicBezTo>
                <a:cubicBezTo>
                  <a:pt x="376085" y="1741677"/>
                  <a:pt x="327508" y="2031237"/>
                  <a:pt x="378943" y="2301747"/>
                </a:cubicBezTo>
                <a:cubicBezTo>
                  <a:pt x="390373" y="2361754"/>
                  <a:pt x="398945" y="2421762"/>
                  <a:pt x="405613" y="2482722"/>
                </a:cubicBezTo>
                <a:lnTo>
                  <a:pt x="478955" y="3093274"/>
                </a:lnTo>
                <a:cubicBezTo>
                  <a:pt x="503720" y="3301872"/>
                  <a:pt x="488480" y="3513327"/>
                  <a:pt x="431330" y="3715257"/>
                </a:cubicBezTo>
                <a:lnTo>
                  <a:pt x="233210" y="4430584"/>
                </a:lnTo>
                <a:cubicBezTo>
                  <a:pt x="201778" y="4543932"/>
                  <a:pt x="159868" y="4653469"/>
                  <a:pt x="111290" y="4760149"/>
                </a:cubicBezTo>
                <a:cubicBezTo>
                  <a:pt x="-142075" y="5326887"/>
                  <a:pt x="46520" y="6007924"/>
                  <a:pt x="581825" y="635368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图形 3">
            <a:extLst>
              <a:ext uri="{FF2B5EF4-FFF2-40B4-BE49-F238E27FC236}">
                <a16:creationId xmlns:a16="http://schemas.microsoft.com/office/drawing/2014/main" id="{264E2533-77D6-4673-A1E6-77DD776462A2}"/>
              </a:ext>
            </a:extLst>
          </p:cNvPr>
          <p:cNvSpPr/>
          <p:nvPr/>
        </p:nvSpPr>
        <p:spPr>
          <a:xfrm>
            <a:off x="-863706" y="1805406"/>
            <a:ext cx="7969582" cy="6505456"/>
          </a:xfrm>
          <a:custGeom>
            <a:avLst/>
            <a:gdLst>
              <a:gd name="connsiteX0" fmla="*/ 7907437 w 7969582"/>
              <a:gd name="connsiteY0" fmla="*/ 4909190 h 6505456"/>
              <a:gd name="connsiteX1" fmla="*/ 7161685 w 7969582"/>
              <a:gd name="connsiteY1" fmla="*/ 3209045 h 6505456"/>
              <a:gd name="connsiteX2" fmla="*/ 7161685 w 7969582"/>
              <a:gd name="connsiteY2" fmla="*/ 3207975 h 6505456"/>
              <a:gd name="connsiteX3" fmla="*/ 6715517 w 7969582"/>
              <a:gd name="connsiteY3" fmla="*/ 2922300 h 6505456"/>
              <a:gd name="connsiteX4" fmla="*/ 5952645 w 7969582"/>
              <a:gd name="connsiteY4" fmla="*/ 1887661 h 6505456"/>
              <a:gd name="connsiteX5" fmla="*/ 5947295 w 7969582"/>
              <a:gd name="connsiteY5" fmla="*/ 1867332 h 6505456"/>
              <a:gd name="connsiteX6" fmla="*/ 5904498 w 7969582"/>
              <a:gd name="connsiteY6" fmla="*/ 1638364 h 6505456"/>
              <a:gd name="connsiteX7" fmla="*/ 5275369 w 7969582"/>
              <a:gd name="connsiteY7" fmla="*/ 881912 h 6505456"/>
              <a:gd name="connsiteX8" fmla="*/ 4834551 w 7969582"/>
              <a:gd name="connsiteY8" fmla="*/ 861583 h 6505456"/>
              <a:gd name="connsiteX9" fmla="*/ 4797103 w 7969582"/>
              <a:gd name="connsiteY9" fmla="*/ 868002 h 6505456"/>
              <a:gd name="connsiteX10" fmla="*/ 4701877 w 7969582"/>
              <a:gd name="connsiteY10" fmla="*/ 879772 h 6505456"/>
              <a:gd name="connsiteX11" fmla="*/ 3148315 w 7969582"/>
              <a:gd name="connsiteY11" fmla="*/ 343729 h 6505456"/>
              <a:gd name="connsiteX12" fmla="*/ 3146175 w 7969582"/>
              <a:gd name="connsiteY12" fmla="*/ 343729 h 6505456"/>
              <a:gd name="connsiteX13" fmla="*/ 2703217 w 7969582"/>
              <a:gd name="connsiteY13" fmla="*/ 38794 h 6505456"/>
              <a:gd name="connsiteX14" fmla="*/ 1587263 w 7969582"/>
              <a:gd name="connsiteY14" fmla="*/ 633684 h 6505456"/>
              <a:gd name="connsiteX15" fmla="*/ 1419281 w 7969582"/>
              <a:gd name="connsiteY15" fmla="*/ 1136559 h 6505456"/>
              <a:gd name="connsiteX16" fmla="*/ 826531 w 7969582"/>
              <a:gd name="connsiteY16" fmla="*/ 1980747 h 6505456"/>
              <a:gd name="connsiteX17" fmla="*/ 389992 w 7969582"/>
              <a:gd name="connsiteY17" fmla="*/ 2325269 h 6505456"/>
              <a:gd name="connsiteX18" fmla="*/ 389992 w 7969582"/>
              <a:gd name="connsiteY18" fmla="*/ 2327409 h 6505456"/>
              <a:gd name="connsiteX19" fmla="*/ 39050 w 7969582"/>
              <a:gd name="connsiteY19" fmla="*/ 2805675 h 6505456"/>
              <a:gd name="connsiteX20" fmla="*/ 470238 w 7969582"/>
              <a:gd name="connsiteY20" fmla="*/ 3854223 h 6505456"/>
              <a:gd name="connsiteX21" fmla="*/ 699207 w 7969582"/>
              <a:gd name="connsiteY21" fmla="*/ 3989036 h 6505456"/>
              <a:gd name="connsiteX22" fmla="*/ 920686 w 7969582"/>
              <a:gd name="connsiteY22" fmla="*/ 4137759 h 6505456"/>
              <a:gd name="connsiteX23" fmla="*/ 1566934 w 7969582"/>
              <a:gd name="connsiteY23" fmla="*/ 4907050 h 6505456"/>
              <a:gd name="connsiteX24" fmla="*/ 1671789 w 7969582"/>
              <a:gd name="connsiteY24" fmla="*/ 5144578 h 6505456"/>
              <a:gd name="connsiteX25" fmla="*/ 1836560 w 7969582"/>
              <a:gd name="connsiteY25" fmla="*/ 5605725 h 6505456"/>
              <a:gd name="connsiteX26" fmla="*/ 2672189 w 7969582"/>
              <a:gd name="connsiteY26" fmla="*/ 6450983 h 6505456"/>
              <a:gd name="connsiteX27" fmla="*/ 3595553 w 7969582"/>
              <a:gd name="connsiteY27" fmla="*/ 6372876 h 6505456"/>
              <a:gd name="connsiteX28" fmla="*/ 3782793 w 7969582"/>
              <a:gd name="connsiteY28" fmla="*/ 6288351 h 6505456"/>
              <a:gd name="connsiteX29" fmla="*/ 4419412 w 7969582"/>
              <a:gd name="connsiteY29" fmla="*/ 6020864 h 6505456"/>
              <a:gd name="connsiteX30" fmla="*/ 5105247 w 7969582"/>
              <a:gd name="connsiteY30" fmla="*/ 5880701 h 6505456"/>
              <a:gd name="connsiteX31" fmla="*/ 5939806 w 7969582"/>
              <a:gd name="connsiteY31" fmla="*/ 5875351 h 6505456"/>
              <a:gd name="connsiteX32" fmla="*/ 6333546 w 7969582"/>
              <a:gd name="connsiteY32" fmla="*/ 5905310 h 6505456"/>
              <a:gd name="connsiteX33" fmla="*/ 7907437 w 7969582"/>
              <a:gd name="connsiteY33" fmla="*/ 4909190 h 650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69582" h="6505456">
                <a:moveTo>
                  <a:pt x="7907437" y="4909190"/>
                </a:moveTo>
                <a:cubicBezTo>
                  <a:pt x="8115007" y="4226564"/>
                  <a:pt x="7786533" y="3508630"/>
                  <a:pt x="7161685" y="3209045"/>
                </a:cubicBezTo>
                <a:lnTo>
                  <a:pt x="7161685" y="3207975"/>
                </a:lnTo>
                <a:lnTo>
                  <a:pt x="6715517" y="2922300"/>
                </a:lnTo>
                <a:cubicBezTo>
                  <a:pt x="6342105" y="2682631"/>
                  <a:pt x="6071409" y="2314570"/>
                  <a:pt x="5952645" y="1887661"/>
                </a:cubicBezTo>
                <a:lnTo>
                  <a:pt x="5947295" y="1867332"/>
                </a:lnTo>
                <a:cubicBezTo>
                  <a:pt x="5926966" y="1792436"/>
                  <a:pt x="5913057" y="1716470"/>
                  <a:pt x="5904498" y="1638364"/>
                </a:cubicBezTo>
                <a:cubicBezTo>
                  <a:pt x="5865979" y="1293841"/>
                  <a:pt x="5628451" y="988906"/>
                  <a:pt x="5275369" y="881912"/>
                </a:cubicBezTo>
                <a:cubicBezTo>
                  <a:pt x="5127716" y="836974"/>
                  <a:pt x="4976854" y="831624"/>
                  <a:pt x="4834551" y="861583"/>
                </a:cubicBezTo>
                <a:cubicBezTo>
                  <a:pt x="4821712" y="863723"/>
                  <a:pt x="4809942" y="866932"/>
                  <a:pt x="4797103" y="868002"/>
                </a:cubicBezTo>
                <a:lnTo>
                  <a:pt x="4701877" y="879772"/>
                </a:lnTo>
                <a:cubicBezTo>
                  <a:pt x="4128386" y="962158"/>
                  <a:pt x="3549545" y="762078"/>
                  <a:pt x="3148315" y="343729"/>
                </a:cubicBezTo>
                <a:lnTo>
                  <a:pt x="3146175" y="343729"/>
                </a:lnTo>
                <a:cubicBezTo>
                  <a:pt x="3038110" y="203566"/>
                  <a:pt x="2886178" y="95501"/>
                  <a:pt x="2703217" y="38794"/>
                </a:cubicBezTo>
                <a:cubicBezTo>
                  <a:pt x="2230301" y="-104579"/>
                  <a:pt x="1730636" y="161838"/>
                  <a:pt x="1587263" y="633684"/>
                </a:cubicBezTo>
                <a:lnTo>
                  <a:pt x="1419281" y="1136559"/>
                </a:lnTo>
                <a:cubicBezTo>
                  <a:pt x="1308007" y="1469312"/>
                  <a:pt x="1102577" y="1762478"/>
                  <a:pt x="826531" y="1980747"/>
                </a:cubicBezTo>
                <a:lnTo>
                  <a:pt x="389992" y="2325269"/>
                </a:lnTo>
                <a:lnTo>
                  <a:pt x="389992" y="2327409"/>
                </a:lnTo>
                <a:cubicBezTo>
                  <a:pt x="227361" y="2438684"/>
                  <a:pt x="100037" y="2602386"/>
                  <a:pt x="39050" y="2805675"/>
                </a:cubicBezTo>
                <a:cubicBezTo>
                  <a:pt x="-87204" y="3220815"/>
                  <a:pt x="102177" y="3656283"/>
                  <a:pt x="470238" y="3854223"/>
                </a:cubicBezTo>
                <a:cubicBezTo>
                  <a:pt x="548345" y="3895951"/>
                  <a:pt x="625381" y="3939819"/>
                  <a:pt x="699207" y="3989036"/>
                </a:cubicBezTo>
                <a:lnTo>
                  <a:pt x="920686" y="4137759"/>
                </a:lnTo>
                <a:cubicBezTo>
                  <a:pt x="1204222" y="4328209"/>
                  <a:pt x="1428911" y="4594626"/>
                  <a:pt x="1566934" y="4907050"/>
                </a:cubicBezTo>
                <a:lnTo>
                  <a:pt x="1671789" y="5144578"/>
                </a:lnTo>
                <a:cubicBezTo>
                  <a:pt x="1738125" y="5294371"/>
                  <a:pt x="1791622" y="5448443"/>
                  <a:pt x="1836560" y="5605725"/>
                </a:cubicBezTo>
                <a:cubicBezTo>
                  <a:pt x="1951044" y="5996256"/>
                  <a:pt x="2252770" y="6323659"/>
                  <a:pt x="2672189" y="6450983"/>
                </a:cubicBezTo>
                <a:cubicBezTo>
                  <a:pt x="2991033" y="6548348"/>
                  <a:pt x="3319506" y="6510900"/>
                  <a:pt x="3595553" y="6372876"/>
                </a:cubicBezTo>
                <a:cubicBezTo>
                  <a:pt x="3656539" y="6341848"/>
                  <a:pt x="3719666" y="6315100"/>
                  <a:pt x="3782793" y="6288351"/>
                </a:cubicBezTo>
                <a:lnTo>
                  <a:pt x="4419412" y="6020864"/>
                </a:lnTo>
                <a:cubicBezTo>
                  <a:pt x="4636611" y="5929919"/>
                  <a:pt x="4869859" y="5881771"/>
                  <a:pt x="5105247" y="5880701"/>
                </a:cubicBezTo>
                <a:lnTo>
                  <a:pt x="5939806" y="5875351"/>
                </a:lnTo>
                <a:cubicBezTo>
                  <a:pt x="6071409" y="5874282"/>
                  <a:pt x="6203012" y="5886051"/>
                  <a:pt x="6333546" y="5905310"/>
                </a:cubicBezTo>
                <a:cubicBezTo>
                  <a:pt x="7021521" y="6008025"/>
                  <a:pt x="7698797" y="5595026"/>
                  <a:pt x="7907437" y="4909190"/>
                </a:cubicBezTo>
                <a:close/>
              </a:path>
            </a:pathLst>
          </a:custGeom>
          <a:blipFill dpi="0" rotWithShape="1">
            <a:blip r:embed="rId4">
              <a:alphaModFix amt="99000"/>
            </a:blip>
            <a:srcRect/>
            <a:tile tx="0" ty="0" sx="68000" sy="68000" flip="none" algn="ctr"/>
          </a:blipFill>
          <a:ln w="10688" cap="flat">
            <a:noFill/>
            <a:prstDash val="solid"/>
            <a:miter/>
          </a:ln>
        </p:spPr>
        <p:txBody>
          <a:bodyPr rtlCol="0" anchor="ctr"/>
          <a:lstStyle/>
          <a:p>
            <a:endParaRPr lang="zh-CN" altLang="en-US"/>
          </a:p>
        </p:txBody>
      </p:sp>
      <p:grpSp>
        <p:nvGrpSpPr>
          <p:cNvPr id="15" name="组合 14">
            <a:extLst>
              <a:ext uri="{FF2B5EF4-FFF2-40B4-BE49-F238E27FC236}">
                <a16:creationId xmlns:a16="http://schemas.microsoft.com/office/drawing/2014/main" id="{3D9D7D4B-E1B7-42CA-810B-E13185E47433}"/>
              </a:ext>
            </a:extLst>
          </p:cNvPr>
          <p:cNvGrpSpPr/>
          <p:nvPr/>
        </p:nvGrpSpPr>
        <p:grpSpPr>
          <a:xfrm>
            <a:off x="10260091" y="5382806"/>
            <a:ext cx="499840" cy="499834"/>
            <a:chOff x="7719249" y="5265420"/>
            <a:chExt cx="499840" cy="499834"/>
          </a:xfrm>
        </p:grpSpPr>
        <p:sp>
          <p:nvSpPr>
            <p:cNvPr id="16" name="椭圆 15">
              <a:extLst>
                <a:ext uri="{FF2B5EF4-FFF2-40B4-BE49-F238E27FC236}">
                  <a16:creationId xmlns:a16="http://schemas.microsoft.com/office/drawing/2014/main" id="{8706FB19-6D34-4CF0-87F1-9C430410C613}"/>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52EED07E-33C9-42D1-9187-48A2E268D97F}"/>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865635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ś1îḋè">
            <a:extLst>
              <a:ext uri="{FF2B5EF4-FFF2-40B4-BE49-F238E27FC236}">
                <a16:creationId xmlns:a16="http://schemas.microsoft.com/office/drawing/2014/main" id="{858EA56D-9F82-40FA-A8C6-DA39B96AF1EE}"/>
              </a:ext>
            </a:extLst>
          </p:cNvPr>
          <p:cNvSpPr/>
          <p:nvPr/>
        </p:nvSpPr>
        <p:spPr>
          <a:xfrm>
            <a:off x="0" y="1518771"/>
            <a:ext cx="12192000" cy="4789954"/>
          </a:xfrm>
          <a:prstGeom prst="rect">
            <a:avLst/>
          </a:prstGeom>
          <a:blipFill>
            <a:blip r:embed="rId2">
              <a:alphaModFix amt="99000"/>
            </a:blip>
            <a:stretch>
              <a:fillRect t="-25000" b="-25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sḻíďe">
            <a:extLst>
              <a:ext uri="{FF2B5EF4-FFF2-40B4-BE49-F238E27FC236}">
                <a16:creationId xmlns:a16="http://schemas.microsoft.com/office/drawing/2014/main" id="{E09E953A-0B8B-4B9A-A408-48C8A62161C9}"/>
              </a:ext>
            </a:extLst>
          </p:cNvPr>
          <p:cNvSpPr/>
          <p:nvPr/>
        </p:nvSpPr>
        <p:spPr>
          <a:xfrm>
            <a:off x="0" y="1518771"/>
            <a:ext cx="5295900" cy="4789954"/>
          </a:xfrm>
          <a:prstGeom prst="rect">
            <a:avLst/>
          </a:prstGeom>
          <a:solidFill>
            <a:srgbClr val="4AA89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EA4AD116-5C30-4E5C-AF33-52FF6CE8FC11}"/>
              </a:ext>
            </a:extLst>
          </p:cNvPr>
          <p:cNvGrpSpPr/>
          <p:nvPr/>
        </p:nvGrpSpPr>
        <p:grpSpPr>
          <a:xfrm>
            <a:off x="6993762" y="5637591"/>
            <a:ext cx="499840" cy="499834"/>
            <a:chOff x="7719249" y="5265420"/>
            <a:chExt cx="499840" cy="499834"/>
          </a:xfrm>
        </p:grpSpPr>
        <p:sp>
          <p:nvSpPr>
            <p:cNvPr id="24" name="椭圆 23">
              <a:extLst>
                <a:ext uri="{FF2B5EF4-FFF2-40B4-BE49-F238E27FC236}">
                  <a16:creationId xmlns:a16="http://schemas.microsoft.com/office/drawing/2014/main" id="{9EF0E785-6ACA-47BE-B1BE-23F17E7EA738}"/>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D360FD36-8E57-4181-B6CA-F2792C6C6B9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8" name="组合 27">
            <a:extLst>
              <a:ext uri="{FF2B5EF4-FFF2-40B4-BE49-F238E27FC236}">
                <a16:creationId xmlns:a16="http://schemas.microsoft.com/office/drawing/2014/main" id="{0786F997-D26F-4A6A-94D9-22B3F42229DA}"/>
              </a:ext>
            </a:extLst>
          </p:cNvPr>
          <p:cNvGrpSpPr/>
          <p:nvPr/>
        </p:nvGrpSpPr>
        <p:grpSpPr>
          <a:xfrm>
            <a:off x="412249" y="2705025"/>
            <a:ext cx="5181600" cy="2417447"/>
            <a:chOff x="412249" y="2921782"/>
            <a:chExt cx="5181600" cy="2417447"/>
          </a:xfrm>
        </p:grpSpPr>
        <p:sp>
          <p:nvSpPr>
            <p:cNvPr id="12" name="文本框 11">
              <a:extLst>
                <a:ext uri="{FF2B5EF4-FFF2-40B4-BE49-F238E27FC236}">
                  <a16:creationId xmlns:a16="http://schemas.microsoft.com/office/drawing/2014/main" id="{A7FCF37F-4E2A-486A-A62F-5F17F423E65D}"/>
                </a:ext>
              </a:extLst>
            </p:cNvPr>
            <p:cNvSpPr txBox="1"/>
            <p:nvPr/>
          </p:nvSpPr>
          <p:spPr>
            <a:xfrm>
              <a:off x="515938" y="3996810"/>
              <a:ext cx="4456112" cy="1342419"/>
            </a:xfrm>
            <a:prstGeom prst="rect">
              <a:avLst/>
            </a:prstGeom>
            <a:noFill/>
          </p:spPr>
          <p:txBody>
            <a:bodyPr wrap="square" rtlCol="0">
              <a:spAutoFit/>
            </a:bodyPr>
            <a:lstStyle/>
            <a:p>
              <a:pPr lvl="0">
                <a:lnSpc>
                  <a:spcPct val="150000"/>
                </a:lnSpc>
                <a:spcBef>
                  <a:spcPts val="1200"/>
                </a:spcBef>
                <a:defRPr/>
              </a:pP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a:t>
              </a:r>
            </a:p>
          </p:txBody>
        </p:sp>
        <p:sp>
          <p:nvSpPr>
            <p:cNvPr id="26" name="文本框 25">
              <a:extLst>
                <a:ext uri="{FF2B5EF4-FFF2-40B4-BE49-F238E27FC236}">
                  <a16:creationId xmlns:a16="http://schemas.microsoft.com/office/drawing/2014/main" id="{FD29F239-EBE9-4FA5-8896-C2E7EF8E8C95}"/>
                </a:ext>
              </a:extLst>
            </p:cNvPr>
            <p:cNvSpPr txBox="1"/>
            <p:nvPr/>
          </p:nvSpPr>
          <p:spPr>
            <a:xfrm>
              <a:off x="412249" y="2921782"/>
              <a:ext cx="5181600" cy="707886"/>
            </a:xfrm>
            <a:prstGeom prst="rect">
              <a:avLst/>
            </a:prstGeom>
            <a:noFill/>
          </p:spPr>
          <p:txBody>
            <a:bodyPr wrap="square" rtlCol="0">
              <a:spAutoFit/>
            </a:bodyPr>
            <a:lstStyle/>
            <a:p>
              <a:r>
                <a:rPr lang="en-US" altLang="zh-CN" sz="4000" dirty="0">
                  <a:solidFill>
                    <a:schemeClr val="bg1"/>
                  </a:solidFill>
                  <a:latin typeface="Arial Black" panose="020B0A04020102020204" pitchFamily="34" charset="0"/>
                </a:rPr>
                <a:t>TITLE HERE</a:t>
              </a:r>
            </a:p>
          </p:txBody>
        </p:sp>
        <p:sp>
          <p:nvSpPr>
            <p:cNvPr id="27" name="矩形 26">
              <a:extLst>
                <a:ext uri="{FF2B5EF4-FFF2-40B4-BE49-F238E27FC236}">
                  <a16:creationId xmlns:a16="http://schemas.microsoft.com/office/drawing/2014/main" id="{C335F5C5-4868-403B-BFC5-48E4073645D7}"/>
                </a:ext>
              </a:extLst>
            </p:cNvPr>
            <p:cNvSpPr/>
            <p:nvPr/>
          </p:nvSpPr>
          <p:spPr>
            <a:xfrm>
              <a:off x="672607" y="3797518"/>
              <a:ext cx="1151538" cy="53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1B170B6-FB61-4BFB-8702-AA4EE2B9B4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22" name="任意多边形: 形状 21">
            <a:extLst>
              <a:ext uri="{FF2B5EF4-FFF2-40B4-BE49-F238E27FC236}">
                <a16:creationId xmlns:a16="http://schemas.microsoft.com/office/drawing/2014/main" id="{FC17DEA1-8B77-4876-905A-15F9F48F6B2B}"/>
              </a:ext>
            </a:extLst>
          </p:cNvPr>
          <p:cNvSpPr/>
          <p:nvPr/>
        </p:nvSpPr>
        <p:spPr>
          <a:xfrm>
            <a:off x="-57002" y="5672316"/>
            <a:ext cx="12306004" cy="1249346"/>
          </a:xfrm>
          <a:custGeom>
            <a:avLst/>
            <a:gdLst>
              <a:gd name="connsiteX0" fmla="*/ 9694340 w 12192000"/>
              <a:gd name="connsiteY0" fmla="*/ 819 h 1237772"/>
              <a:gd name="connsiteX1" fmla="*/ 10359342 w 12192000"/>
              <a:gd name="connsiteY1" fmla="*/ 28218 h 1237772"/>
              <a:gd name="connsiteX2" fmla="*/ 12055756 w 12192000"/>
              <a:gd name="connsiteY2" fmla="*/ 312521 h 1237772"/>
              <a:gd name="connsiteX3" fmla="*/ 12192000 w 12192000"/>
              <a:gd name="connsiteY3" fmla="*/ 346742 h 1237772"/>
              <a:gd name="connsiteX4" fmla="*/ 12192000 w 12192000"/>
              <a:gd name="connsiteY4" fmla="*/ 1237772 h 1237772"/>
              <a:gd name="connsiteX5" fmla="*/ 0 w 12192000"/>
              <a:gd name="connsiteY5" fmla="*/ 1237772 h 1237772"/>
              <a:gd name="connsiteX6" fmla="*/ 0 w 12192000"/>
              <a:gd name="connsiteY6" fmla="*/ 1064478 h 1237772"/>
              <a:gd name="connsiteX7" fmla="*/ 26644 w 12192000"/>
              <a:gd name="connsiteY7" fmla="*/ 1053501 h 1237772"/>
              <a:gd name="connsiteX8" fmla="*/ 2615878 w 12192000"/>
              <a:gd name="connsiteY8" fmla="*/ 62942 h 1237772"/>
              <a:gd name="connsiteX9" fmla="*/ 5069711 w 12192000"/>
              <a:gd name="connsiteY9" fmla="*/ 421757 h 1237772"/>
              <a:gd name="connsiteX10" fmla="*/ 7731889 w 12192000"/>
              <a:gd name="connsiteY10" fmla="*/ 167114 h 1237772"/>
              <a:gd name="connsiteX11" fmla="*/ 9694340 w 12192000"/>
              <a:gd name="connsiteY11" fmla="*/ 819 h 123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1237772">
                <a:moveTo>
                  <a:pt x="9694340" y="819"/>
                </a:moveTo>
                <a:cubicBezTo>
                  <a:pt x="9913837" y="-2648"/>
                  <a:pt x="10135082" y="4587"/>
                  <a:pt x="10359342" y="28218"/>
                </a:cubicBezTo>
                <a:cubicBezTo>
                  <a:pt x="10807861" y="75481"/>
                  <a:pt x="11484980" y="182547"/>
                  <a:pt x="12055756" y="312521"/>
                </a:cubicBezTo>
                <a:lnTo>
                  <a:pt x="12192000" y="346742"/>
                </a:lnTo>
                <a:lnTo>
                  <a:pt x="12192000" y="1237772"/>
                </a:lnTo>
                <a:lnTo>
                  <a:pt x="0" y="1237772"/>
                </a:lnTo>
                <a:lnTo>
                  <a:pt x="0" y="1064478"/>
                </a:lnTo>
                <a:lnTo>
                  <a:pt x="26644" y="1053501"/>
                </a:lnTo>
                <a:cubicBezTo>
                  <a:pt x="557190" y="825469"/>
                  <a:pt x="1812885" y="167837"/>
                  <a:pt x="2615878" y="62942"/>
                </a:cubicBezTo>
                <a:cubicBezTo>
                  <a:pt x="3472404" y="-48946"/>
                  <a:pt x="4217043" y="404395"/>
                  <a:pt x="5069711" y="421757"/>
                </a:cubicBezTo>
                <a:cubicBezTo>
                  <a:pt x="5922379" y="439119"/>
                  <a:pt x="6850284" y="232704"/>
                  <a:pt x="7731889" y="167114"/>
                </a:cubicBezTo>
                <a:cubicBezTo>
                  <a:pt x="8393093" y="117922"/>
                  <a:pt x="9035849" y="11218"/>
                  <a:pt x="9694340" y="819"/>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F24A8EED-ABE7-49EC-8B49-5A06530223AB}"/>
              </a:ext>
            </a:extLst>
          </p:cNvPr>
          <p:cNvSpPr/>
          <p:nvPr/>
        </p:nvSpPr>
        <p:spPr>
          <a:xfrm>
            <a:off x="8128202" y="3996810"/>
            <a:ext cx="4063799" cy="2861190"/>
          </a:xfrm>
          <a:custGeom>
            <a:avLst/>
            <a:gdLst>
              <a:gd name="connsiteX0" fmla="*/ 2169410 w 4063799"/>
              <a:gd name="connsiteY0" fmla="*/ 18 h 2861190"/>
              <a:gd name="connsiteX1" fmla="*/ 2406489 w 4063799"/>
              <a:gd name="connsiteY1" fmla="*/ 34536 h 2861190"/>
              <a:gd name="connsiteX2" fmla="*/ 2801776 w 4063799"/>
              <a:gd name="connsiteY2" fmla="*/ 305998 h 2861190"/>
              <a:gd name="connsiteX3" fmla="*/ 2803681 w 4063799"/>
              <a:gd name="connsiteY3" fmla="*/ 305998 h 2861190"/>
              <a:gd name="connsiteX4" fmla="*/ 3995353 w 4063799"/>
              <a:gd name="connsiteY4" fmla="*/ 799029 h 2861190"/>
              <a:gd name="connsiteX5" fmla="*/ 4063799 w 4063799"/>
              <a:gd name="connsiteY5" fmla="*/ 793368 h 2861190"/>
              <a:gd name="connsiteX6" fmla="*/ 4063799 w 4063799"/>
              <a:gd name="connsiteY6" fmla="*/ 2861190 h 2861190"/>
              <a:gd name="connsiteX7" fmla="*/ 13603 w 4063799"/>
              <a:gd name="connsiteY7" fmla="*/ 2861190 h 2861190"/>
              <a:gd name="connsiteX8" fmla="*/ 1247 w 4063799"/>
              <a:gd name="connsiteY8" fmla="*/ 2774685 h 2861190"/>
              <a:gd name="connsiteX9" fmla="*/ 34763 w 4063799"/>
              <a:gd name="connsiteY9" fmla="*/ 2497701 h 2861190"/>
              <a:gd name="connsiteX10" fmla="*/ 347183 w 4063799"/>
              <a:gd name="connsiteY10" fmla="*/ 2071933 h 2861190"/>
              <a:gd name="connsiteX11" fmla="*/ 347183 w 4063799"/>
              <a:gd name="connsiteY11" fmla="*/ 2070028 h 2861190"/>
              <a:gd name="connsiteX12" fmla="*/ 735804 w 4063799"/>
              <a:gd name="connsiteY12" fmla="*/ 1763323 h 2861190"/>
              <a:gd name="connsiteX13" fmla="*/ 1263489 w 4063799"/>
              <a:gd name="connsiteY13" fmla="*/ 1011801 h 2861190"/>
              <a:gd name="connsiteX14" fmla="*/ 1413031 w 4063799"/>
              <a:gd name="connsiteY14" fmla="*/ 564126 h 2861190"/>
              <a:gd name="connsiteX15" fmla="*/ 2169410 w 4063799"/>
              <a:gd name="connsiteY15" fmla="*/ 18 h 28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3799" h="2861190">
                <a:moveTo>
                  <a:pt x="2169410" y="18"/>
                </a:moveTo>
                <a:cubicBezTo>
                  <a:pt x="2247775" y="-502"/>
                  <a:pt x="2327551" y="10605"/>
                  <a:pt x="2406489" y="34536"/>
                </a:cubicBezTo>
                <a:cubicBezTo>
                  <a:pt x="2569366" y="84066"/>
                  <a:pt x="2704621" y="181221"/>
                  <a:pt x="2801776" y="305998"/>
                </a:cubicBezTo>
                <a:lnTo>
                  <a:pt x="2803681" y="305998"/>
                </a:lnTo>
                <a:cubicBezTo>
                  <a:pt x="3116220" y="631873"/>
                  <a:pt x="3549816" y="808978"/>
                  <a:pt x="3995353" y="799029"/>
                </a:cubicBezTo>
                <a:lnTo>
                  <a:pt x="4063799" y="793368"/>
                </a:lnTo>
                <a:lnTo>
                  <a:pt x="4063799" y="2861190"/>
                </a:lnTo>
                <a:lnTo>
                  <a:pt x="13603" y="2861190"/>
                </a:lnTo>
                <a:lnTo>
                  <a:pt x="1247" y="2774685"/>
                </a:lnTo>
                <a:cubicBezTo>
                  <a:pt x="-3873" y="2683617"/>
                  <a:pt x="6665" y="2590094"/>
                  <a:pt x="34763" y="2497701"/>
                </a:cubicBezTo>
                <a:cubicBezTo>
                  <a:pt x="89056" y="2316726"/>
                  <a:pt x="202403" y="2170993"/>
                  <a:pt x="347183" y="2071933"/>
                </a:cubicBezTo>
                <a:lnTo>
                  <a:pt x="347183" y="2070028"/>
                </a:lnTo>
                <a:lnTo>
                  <a:pt x="735804" y="1763323"/>
                </a:lnTo>
                <a:cubicBezTo>
                  <a:pt x="981548" y="1569013"/>
                  <a:pt x="1164429" y="1308028"/>
                  <a:pt x="1263489" y="1011801"/>
                </a:cubicBezTo>
                <a:lnTo>
                  <a:pt x="1413031" y="564126"/>
                </a:lnTo>
                <a:cubicBezTo>
                  <a:pt x="1516734" y="222833"/>
                  <a:pt x="1829828" y="2270"/>
                  <a:pt x="2169410" y="1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2729898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ṩ1ïḓé">
            <a:extLst>
              <a:ext uri="{FF2B5EF4-FFF2-40B4-BE49-F238E27FC236}">
                <a16:creationId xmlns:a16="http://schemas.microsoft.com/office/drawing/2014/main" id="{4ED7EDB7-99C1-4C37-9C20-F09D27DD68B1}"/>
              </a:ext>
            </a:extLst>
          </p:cNvPr>
          <p:cNvSpPr/>
          <p:nvPr/>
        </p:nvSpPr>
        <p:spPr>
          <a:xfrm>
            <a:off x="7813204" y="2058420"/>
            <a:ext cx="3014130" cy="3401348"/>
          </a:xfrm>
          <a:prstGeom prst="roundRect">
            <a:avLst>
              <a:gd name="adj" fmla="val 1774"/>
            </a:avLst>
          </a:prstGeom>
          <a:blipFill dpi="0" rotWithShape="1">
            <a:blip r:embed="rId2">
              <a:alphaModFix amt="99000"/>
            </a:blip>
            <a:srcRect/>
            <a:tile tx="0" ty="0" sx="36000" sy="36000" flip="none" algn="ctr"/>
          </a:blipFill>
          <a:ln w="38100" cap="flat" cmpd="sng" algn="ctr">
            <a:noFill/>
            <a:prstDash val="solid"/>
            <a:miter lim="800000"/>
          </a:ln>
          <a:effectLst>
            <a:reflection stA="20000" endPos="25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a:p>
        </p:txBody>
      </p:sp>
      <p:sp>
        <p:nvSpPr>
          <p:cNvPr id="5" name="išľîḋe">
            <a:extLst>
              <a:ext uri="{FF2B5EF4-FFF2-40B4-BE49-F238E27FC236}">
                <a16:creationId xmlns:a16="http://schemas.microsoft.com/office/drawing/2014/main" id="{885C3656-CFB6-46D0-92D4-E886752CB9DA}"/>
              </a:ext>
            </a:extLst>
          </p:cNvPr>
          <p:cNvSpPr/>
          <p:nvPr/>
        </p:nvSpPr>
        <p:spPr>
          <a:xfrm>
            <a:off x="1351966" y="2058420"/>
            <a:ext cx="3014130" cy="3401348"/>
          </a:xfrm>
          <a:prstGeom prst="roundRect">
            <a:avLst>
              <a:gd name="adj" fmla="val 1774"/>
            </a:avLst>
          </a:prstGeom>
          <a:blipFill dpi="0" rotWithShape="1">
            <a:blip r:embed="rId3">
              <a:alphaModFix amt="99000"/>
            </a:blip>
            <a:srcRect/>
            <a:tile tx="0" ty="0" sx="36000" sy="36000" flip="none" algn="ctr"/>
          </a:blipFill>
          <a:ln w="38100" cap="flat" cmpd="sng" algn="ctr">
            <a:noFill/>
            <a:prstDash val="solid"/>
            <a:miter lim="800000"/>
          </a:ln>
          <a:effectLst>
            <a:reflection stA="20000" endPos="25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a:p>
        </p:txBody>
      </p:sp>
      <p:sp>
        <p:nvSpPr>
          <p:cNvPr id="6" name="ïšlîďé">
            <a:extLst>
              <a:ext uri="{FF2B5EF4-FFF2-40B4-BE49-F238E27FC236}">
                <a16:creationId xmlns:a16="http://schemas.microsoft.com/office/drawing/2014/main" id="{DA95C43D-85D9-41F2-A85E-6962D9B7DE23}"/>
              </a:ext>
            </a:extLst>
          </p:cNvPr>
          <p:cNvSpPr/>
          <p:nvPr/>
        </p:nvSpPr>
        <p:spPr>
          <a:xfrm>
            <a:off x="4470137" y="1718128"/>
            <a:ext cx="3239026" cy="3941972"/>
          </a:xfrm>
          <a:prstGeom prst="roundRect">
            <a:avLst>
              <a:gd name="adj" fmla="val 1774"/>
            </a:avLst>
          </a:prstGeom>
          <a:blipFill dpi="0" rotWithShape="1">
            <a:blip r:embed="rId4">
              <a:alphaModFix amt="99000"/>
            </a:blip>
            <a:srcRect/>
            <a:tile tx="0" ty="0" sx="42000" sy="42000" flip="none" algn="ctr"/>
          </a:blipFill>
          <a:ln w="38100" cap="flat" cmpd="sng" algn="ctr">
            <a:noFill/>
            <a:prstDash val="solid"/>
            <a:miter lim="800000"/>
          </a:ln>
          <a:effectLst>
            <a:reflection stA="20000" endPos="25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a:p>
        </p:txBody>
      </p:sp>
      <p:sp>
        <p:nvSpPr>
          <p:cNvPr id="7" name="îṡḻíḓe">
            <a:extLst>
              <a:ext uri="{FF2B5EF4-FFF2-40B4-BE49-F238E27FC236}">
                <a16:creationId xmlns:a16="http://schemas.microsoft.com/office/drawing/2014/main" id="{48CDB14F-1D9C-4982-AEAF-C2A4B3F3B187}"/>
              </a:ext>
            </a:extLst>
          </p:cNvPr>
          <p:cNvSpPr/>
          <p:nvPr/>
        </p:nvSpPr>
        <p:spPr>
          <a:xfrm>
            <a:off x="660400" y="3248107"/>
            <a:ext cx="342386" cy="342386"/>
          </a:xfrm>
          <a:prstGeom prst="flowChartConnector">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prstClr val="white"/>
              </a:solidFill>
              <a:latin typeface="Lato Black" panose="020F0A02020204030203" pitchFamily="34" charset="0"/>
            </a:endParaRPr>
          </a:p>
        </p:txBody>
      </p:sp>
      <p:sp>
        <p:nvSpPr>
          <p:cNvPr id="8" name="íṡļídé">
            <a:extLst>
              <a:ext uri="{FF2B5EF4-FFF2-40B4-BE49-F238E27FC236}">
                <a16:creationId xmlns:a16="http://schemas.microsoft.com/office/drawing/2014/main" id="{8E9E7E96-FD29-4B9B-93B1-1DAA9573C9A2}"/>
              </a:ext>
            </a:extLst>
          </p:cNvPr>
          <p:cNvSpPr/>
          <p:nvPr/>
        </p:nvSpPr>
        <p:spPr bwMode="auto">
          <a:xfrm flipH="1">
            <a:off x="764441" y="3314525"/>
            <a:ext cx="134304" cy="209550"/>
          </a:xfrm>
          <a:custGeom>
            <a:avLst/>
            <a:gdLst>
              <a:gd name="T0" fmla="*/ 138 w 2351"/>
              <a:gd name="T1" fmla="*/ 643 h 3663"/>
              <a:gd name="T2" fmla="*/ 138 w 2351"/>
              <a:gd name="T3" fmla="*/ 643 h 3663"/>
              <a:gd name="T4" fmla="*/ 1337 w 2351"/>
              <a:gd name="T5" fmla="*/ 1837 h 3663"/>
              <a:gd name="T6" fmla="*/ 138 w 2351"/>
              <a:gd name="T7" fmla="*/ 3020 h 3663"/>
              <a:gd name="T8" fmla="*/ 138 w 2351"/>
              <a:gd name="T9" fmla="*/ 3526 h 3663"/>
              <a:gd name="T10" fmla="*/ 645 w 2351"/>
              <a:gd name="T11" fmla="*/ 3526 h 3663"/>
              <a:gd name="T12" fmla="*/ 2351 w 2351"/>
              <a:gd name="T13" fmla="*/ 1837 h 3663"/>
              <a:gd name="T14" fmla="*/ 645 w 2351"/>
              <a:gd name="T15" fmla="*/ 138 h 3663"/>
              <a:gd name="T16" fmla="*/ 138 w 2351"/>
              <a:gd name="T17" fmla="*/ 138 h 3663"/>
              <a:gd name="T18" fmla="*/ 35 w 2351"/>
              <a:gd name="T19" fmla="*/ 391 h 3663"/>
              <a:gd name="T20" fmla="*/ 138 w 2351"/>
              <a:gd name="T21" fmla="*/ 643 h 3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3663">
                <a:moveTo>
                  <a:pt x="138" y="643"/>
                </a:moveTo>
                <a:lnTo>
                  <a:pt x="138" y="643"/>
                </a:lnTo>
                <a:cubicBezTo>
                  <a:pt x="1337" y="1837"/>
                  <a:pt x="1337" y="1837"/>
                  <a:pt x="1337" y="1837"/>
                </a:cubicBezTo>
                <a:cubicBezTo>
                  <a:pt x="138" y="3020"/>
                  <a:pt x="138" y="3020"/>
                  <a:pt x="138" y="3020"/>
                </a:cubicBezTo>
                <a:cubicBezTo>
                  <a:pt x="0" y="3158"/>
                  <a:pt x="0" y="3388"/>
                  <a:pt x="138" y="3526"/>
                </a:cubicBezTo>
                <a:cubicBezTo>
                  <a:pt x="277" y="3663"/>
                  <a:pt x="507" y="3663"/>
                  <a:pt x="645" y="3526"/>
                </a:cubicBezTo>
                <a:cubicBezTo>
                  <a:pt x="2351" y="1837"/>
                  <a:pt x="2351" y="1837"/>
                  <a:pt x="2351" y="1837"/>
                </a:cubicBezTo>
                <a:cubicBezTo>
                  <a:pt x="645" y="138"/>
                  <a:pt x="645" y="138"/>
                  <a:pt x="645" y="138"/>
                </a:cubicBezTo>
                <a:cubicBezTo>
                  <a:pt x="507" y="0"/>
                  <a:pt x="277" y="0"/>
                  <a:pt x="138" y="138"/>
                </a:cubicBezTo>
                <a:cubicBezTo>
                  <a:pt x="69" y="207"/>
                  <a:pt x="35" y="299"/>
                  <a:pt x="35" y="391"/>
                </a:cubicBezTo>
                <a:cubicBezTo>
                  <a:pt x="35" y="482"/>
                  <a:pt x="69" y="574"/>
                  <a:pt x="138" y="643"/>
                </a:cubicBezTo>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 name="îs1íḋé">
            <a:extLst>
              <a:ext uri="{FF2B5EF4-FFF2-40B4-BE49-F238E27FC236}">
                <a16:creationId xmlns:a16="http://schemas.microsoft.com/office/drawing/2014/main" id="{9895D728-0234-48E7-A845-A9AA1E37B5F1}"/>
              </a:ext>
            </a:extLst>
          </p:cNvPr>
          <p:cNvSpPr/>
          <p:nvPr/>
        </p:nvSpPr>
        <p:spPr>
          <a:xfrm>
            <a:off x="11176514" y="3248107"/>
            <a:ext cx="342386" cy="342386"/>
          </a:xfrm>
          <a:prstGeom prst="flowChartConnector">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prstClr val="white"/>
              </a:solidFill>
              <a:latin typeface="Lato Black" panose="020F0A02020204030203" pitchFamily="34" charset="0"/>
            </a:endParaRPr>
          </a:p>
        </p:txBody>
      </p:sp>
      <p:sp>
        <p:nvSpPr>
          <p:cNvPr id="10" name="ïśḷïdè">
            <a:extLst>
              <a:ext uri="{FF2B5EF4-FFF2-40B4-BE49-F238E27FC236}">
                <a16:creationId xmlns:a16="http://schemas.microsoft.com/office/drawing/2014/main" id="{BD57B912-02C8-4E41-A894-87D8B4AC2EB0}"/>
              </a:ext>
            </a:extLst>
          </p:cNvPr>
          <p:cNvSpPr/>
          <p:nvPr/>
        </p:nvSpPr>
        <p:spPr bwMode="auto">
          <a:xfrm>
            <a:off x="11280555" y="3314525"/>
            <a:ext cx="134304" cy="209550"/>
          </a:xfrm>
          <a:custGeom>
            <a:avLst/>
            <a:gdLst>
              <a:gd name="T0" fmla="*/ 138 w 2351"/>
              <a:gd name="T1" fmla="*/ 643 h 3663"/>
              <a:gd name="T2" fmla="*/ 138 w 2351"/>
              <a:gd name="T3" fmla="*/ 643 h 3663"/>
              <a:gd name="T4" fmla="*/ 1337 w 2351"/>
              <a:gd name="T5" fmla="*/ 1837 h 3663"/>
              <a:gd name="T6" fmla="*/ 138 w 2351"/>
              <a:gd name="T7" fmla="*/ 3020 h 3663"/>
              <a:gd name="T8" fmla="*/ 138 w 2351"/>
              <a:gd name="T9" fmla="*/ 3526 h 3663"/>
              <a:gd name="T10" fmla="*/ 645 w 2351"/>
              <a:gd name="T11" fmla="*/ 3526 h 3663"/>
              <a:gd name="T12" fmla="*/ 2351 w 2351"/>
              <a:gd name="T13" fmla="*/ 1837 h 3663"/>
              <a:gd name="T14" fmla="*/ 645 w 2351"/>
              <a:gd name="T15" fmla="*/ 138 h 3663"/>
              <a:gd name="T16" fmla="*/ 138 w 2351"/>
              <a:gd name="T17" fmla="*/ 138 h 3663"/>
              <a:gd name="T18" fmla="*/ 35 w 2351"/>
              <a:gd name="T19" fmla="*/ 391 h 3663"/>
              <a:gd name="T20" fmla="*/ 138 w 2351"/>
              <a:gd name="T21" fmla="*/ 643 h 3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3663">
                <a:moveTo>
                  <a:pt x="138" y="643"/>
                </a:moveTo>
                <a:lnTo>
                  <a:pt x="138" y="643"/>
                </a:lnTo>
                <a:cubicBezTo>
                  <a:pt x="1337" y="1837"/>
                  <a:pt x="1337" y="1837"/>
                  <a:pt x="1337" y="1837"/>
                </a:cubicBezTo>
                <a:cubicBezTo>
                  <a:pt x="138" y="3020"/>
                  <a:pt x="138" y="3020"/>
                  <a:pt x="138" y="3020"/>
                </a:cubicBezTo>
                <a:cubicBezTo>
                  <a:pt x="0" y="3158"/>
                  <a:pt x="0" y="3388"/>
                  <a:pt x="138" y="3526"/>
                </a:cubicBezTo>
                <a:cubicBezTo>
                  <a:pt x="277" y="3663"/>
                  <a:pt x="507" y="3663"/>
                  <a:pt x="645" y="3526"/>
                </a:cubicBezTo>
                <a:cubicBezTo>
                  <a:pt x="2351" y="1837"/>
                  <a:pt x="2351" y="1837"/>
                  <a:pt x="2351" y="1837"/>
                </a:cubicBezTo>
                <a:cubicBezTo>
                  <a:pt x="645" y="138"/>
                  <a:pt x="645" y="138"/>
                  <a:pt x="645" y="138"/>
                </a:cubicBezTo>
                <a:cubicBezTo>
                  <a:pt x="507" y="0"/>
                  <a:pt x="277" y="0"/>
                  <a:pt x="138" y="138"/>
                </a:cubicBezTo>
                <a:cubicBezTo>
                  <a:pt x="69" y="207"/>
                  <a:pt x="35" y="299"/>
                  <a:pt x="35" y="391"/>
                </a:cubicBezTo>
                <a:cubicBezTo>
                  <a:pt x="35" y="482"/>
                  <a:pt x="69" y="574"/>
                  <a:pt x="138" y="643"/>
                </a:cubicBezTo>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 name="í$ḷïḓe">
            <a:extLst>
              <a:ext uri="{FF2B5EF4-FFF2-40B4-BE49-F238E27FC236}">
                <a16:creationId xmlns:a16="http://schemas.microsoft.com/office/drawing/2014/main" id="{6EB118B1-EC15-4A60-B2EB-D2CD190D5E54}"/>
              </a:ext>
            </a:extLst>
          </p:cNvPr>
          <p:cNvSpPr txBox="1"/>
          <p:nvPr/>
        </p:nvSpPr>
        <p:spPr>
          <a:xfrm>
            <a:off x="4470137" y="1718128"/>
            <a:ext cx="3239026" cy="603063"/>
          </a:xfrm>
          <a:prstGeom prst="roundRect">
            <a:avLst>
              <a:gd name="adj" fmla="val 7310"/>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prstClr val="white"/>
                </a:solidFill>
                <a:latin typeface="Lato Black" panose="020F0A02020204030203" pitchFamily="34" charset="0"/>
              </a:defRPr>
            </a:lvl1pPr>
          </a:lstStyle>
          <a:p>
            <a:r>
              <a:rPr lang="en-US" altLang="zh-CN"/>
              <a:t>TITLE HERE</a:t>
            </a:r>
            <a:endParaRPr lang="id-ID" altLang="zh-CN" dirty="0"/>
          </a:p>
        </p:txBody>
      </p:sp>
      <p:sp>
        <p:nvSpPr>
          <p:cNvPr id="12" name="ïşḷiďe">
            <a:extLst>
              <a:ext uri="{FF2B5EF4-FFF2-40B4-BE49-F238E27FC236}">
                <a16:creationId xmlns:a16="http://schemas.microsoft.com/office/drawing/2014/main" id="{1C74095E-0D3F-420C-B486-437AADDDA0FD}"/>
              </a:ext>
            </a:extLst>
          </p:cNvPr>
          <p:cNvSpPr txBox="1"/>
          <p:nvPr/>
        </p:nvSpPr>
        <p:spPr>
          <a:xfrm>
            <a:off x="1351966" y="2058421"/>
            <a:ext cx="3014130" cy="520356"/>
          </a:xfrm>
          <a:prstGeom prst="roundRect">
            <a:avLst>
              <a:gd name="adj" fmla="val 7310"/>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lstStyle>
          <a:p>
            <a:r>
              <a:rPr lang="en-US" altLang="zh-CN" dirty="0">
                <a:solidFill>
                  <a:prstClr val="white"/>
                </a:solidFill>
                <a:latin typeface="Lato Black" panose="020F0A02020204030203" pitchFamily="34" charset="0"/>
              </a:rPr>
              <a:t>TITLE HERE</a:t>
            </a:r>
            <a:endParaRPr lang="id-ID" altLang="zh-CN" dirty="0">
              <a:solidFill>
                <a:prstClr val="white"/>
              </a:solidFill>
              <a:latin typeface="Lato Black" panose="020F0A02020204030203" pitchFamily="34" charset="0"/>
            </a:endParaRPr>
          </a:p>
        </p:txBody>
      </p:sp>
      <p:sp>
        <p:nvSpPr>
          <p:cNvPr id="13" name="ïśḷïḍè">
            <a:extLst>
              <a:ext uri="{FF2B5EF4-FFF2-40B4-BE49-F238E27FC236}">
                <a16:creationId xmlns:a16="http://schemas.microsoft.com/office/drawing/2014/main" id="{A9CFAF88-2D51-4766-9BA9-06110C7B1275}"/>
              </a:ext>
            </a:extLst>
          </p:cNvPr>
          <p:cNvSpPr txBox="1"/>
          <p:nvPr/>
        </p:nvSpPr>
        <p:spPr>
          <a:xfrm>
            <a:off x="7813204" y="2058421"/>
            <a:ext cx="3014130" cy="520356"/>
          </a:xfrm>
          <a:prstGeom prst="roundRect">
            <a:avLst>
              <a:gd name="adj" fmla="val 7310"/>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prstClr val="white"/>
                </a:solidFill>
                <a:latin typeface="Lato Black" panose="020F0A02020204030203" pitchFamily="34" charset="0"/>
              </a:defRPr>
            </a:lvl1pPr>
          </a:lstStyle>
          <a:p>
            <a:r>
              <a:rPr lang="en-US" altLang="zh-CN" dirty="0"/>
              <a:t>TITLE HERE</a:t>
            </a:r>
            <a:endParaRPr lang="id-ID" altLang="zh-CN" dirty="0"/>
          </a:p>
        </p:txBody>
      </p:sp>
      <p:sp>
        <p:nvSpPr>
          <p:cNvPr id="14" name="文本框 13">
            <a:extLst>
              <a:ext uri="{FF2B5EF4-FFF2-40B4-BE49-F238E27FC236}">
                <a16:creationId xmlns:a16="http://schemas.microsoft.com/office/drawing/2014/main" id="{EFD89476-6688-418E-9A8D-9E0123D05E67}"/>
              </a:ext>
            </a:extLst>
          </p:cNvPr>
          <p:cNvSpPr txBox="1"/>
          <p:nvPr/>
        </p:nvSpPr>
        <p:spPr>
          <a:xfrm>
            <a:off x="412249" y="539282"/>
            <a:ext cx="5181600" cy="707886"/>
          </a:xfrm>
          <a:prstGeom prst="rect">
            <a:avLst/>
          </a:prstGeom>
          <a:noFill/>
        </p:spPr>
        <p:txBody>
          <a:bodyPr wrap="square" rtlCol="0">
            <a:spAutoFit/>
          </a:bodyPr>
          <a:lstStyle/>
          <a:p>
            <a:r>
              <a:rPr lang="en-US" altLang="zh-CN" sz="4000">
                <a:solidFill>
                  <a:srgbClr val="06383C"/>
                </a:solidFill>
                <a:latin typeface="Arial Black" panose="020B0A04020102020204" pitchFamily="34" charset="0"/>
              </a:rPr>
              <a:t>TITLE HERE</a:t>
            </a:r>
            <a:endParaRPr lang="en-US" altLang="zh-CN" sz="4000" dirty="0">
              <a:solidFill>
                <a:srgbClr val="06383C"/>
              </a:solidFill>
              <a:latin typeface="Arial Black" panose="020B0A04020102020204" pitchFamily="34" charset="0"/>
            </a:endParaRPr>
          </a:p>
        </p:txBody>
      </p:sp>
      <p:sp>
        <p:nvSpPr>
          <p:cNvPr id="15" name="矩形 14">
            <a:extLst>
              <a:ext uri="{FF2B5EF4-FFF2-40B4-BE49-F238E27FC236}">
                <a16:creationId xmlns:a16="http://schemas.microsoft.com/office/drawing/2014/main" id="{F568D208-8263-426D-87C1-8247C87F1B43}"/>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6" name="组合 15">
            <a:extLst>
              <a:ext uri="{FF2B5EF4-FFF2-40B4-BE49-F238E27FC236}">
                <a16:creationId xmlns:a16="http://schemas.microsoft.com/office/drawing/2014/main" id="{B30C2946-4568-4CD3-BFBD-41FEEF731947}"/>
              </a:ext>
            </a:extLst>
          </p:cNvPr>
          <p:cNvGrpSpPr/>
          <p:nvPr/>
        </p:nvGrpSpPr>
        <p:grpSpPr>
          <a:xfrm>
            <a:off x="608535" y="1267549"/>
            <a:ext cx="328578" cy="328574"/>
            <a:chOff x="7719249" y="5265420"/>
            <a:chExt cx="499840" cy="499834"/>
          </a:xfrm>
        </p:grpSpPr>
        <p:sp>
          <p:nvSpPr>
            <p:cNvPr id="17" name="椭圆 16">
              <a:extLst>
                <a:ext uri="{FF2B5EF4-FFF2-40B4-BE49-F238E27FC236}">
                  <a16:creationId xmlns:a16="http://schemas.microsoft.com/office/drawing/2014/main" id="{4FFEBF67-A130-4BED-9058-E0F59148C4C6}"/>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椭圆 17">
              <a:extLst>
                <a:ext uri="{FF2B5EF4-FFF2-40B4-BE49-F238E27FC236}">
                  <a16:creationId xmlns:a16="http://schemas.microsoft.com/office/drawing/2014/main" id="{6BDEB728-B8F0-4469-857E-71E13EBF5811}"/>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19" name="图形 18">
            <a:extLst>
              <a:ext uri="{FF2B5EF4-FFF2-40B4-BE49-F238E27FC236}">
                <a16:creationId xmlns:a16="http://schemas.microsoft.com/office/drawing/2014/main" id="{04CE7AEB-B8BC-4D1E-8075-887C8A511B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4121" y="485484"/>
            <a:ext cx="2831940" cy="520356"/>
          </a:xfrm>
          <a:prstGeom prst="rect">
            <a:avLst/>
          </a:prstGeom>
        </p:spPr>
      </p:pic>
      <p:sp>
        <p:nvSpPr>
          <p:cNvPr id="23" name="矩形 22">
            <a:extLst>
              <a:ext uri="{FF2B5EF4-FFF2-40B4-BE49-F238E27FC236}">
                <a16:creationId xmlns:a16="http://schemas.microsoft.com/office/drawing/2014/main" id="{67FFD7DC-4788-4540-BDD8-5881319D6C11}"/>
              </a:ext>
            </a:extLst>
          </p:cNvPr>
          <p:cNvSpPr/>
          <p:nvPr/>
        </p:nvSpPr>
        <p:spPr>
          <a:xfrm>
            <a:off x="2762491" y="4536810"/>
            <a:ext cx="6667018" cy="1771915"/>
          </a:xfrm>
          <a:prstGeom prst="rect">
            <a:avLst/>
          </a:prstGeom>
          <a:solidFill>
            <a:schemeClr val="bg1"/>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4E6B42F-A9EF-4D2E-9904-9DC70C2CC713}"/>
              </a:ext>
            </a:extLst>
          </p:cNvPr>
          <p:cNvSpPr txBox="1"/>
          <p:nvPr/>
        </p:nvSpPr>
        <p:spPr>
          <a:xfrm>
            <a:off x="2970836" y="4817185"/>
            <a:ext cx="6250329" cy="1342419"/>
          </a:xfrm>
          <a:prstGeom prst="rect">
            <a:avLst/>
          </a:prstGeom>
          <a:noFill/>
        </p:spPr>
        <p:txBody>
          <a:bodyPr wrap="square" rtlCol="0">
            <a:spAutoFit/>
          </a:bodyPr>
          <a:lstStyle/>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Supporting text here. Keep your notes concise and relevant, eliminating extraneous content. </a:t>
            </a:r>
          </a:p>
        </p:txBody>
      </p:sp>
    </p:spTree>
    <p:extLst>
      <p:ext uri="{BB962C8B-B14F-4D97-AF65-F5344CB8AC3E}">
        <p14:creationId xmlns:p14="http://schemas.microsoft.com/office/powerpoint/2010/main" val="3242625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EA4D1D7D-2980-4E61-88E6-D391B02C3C46}"/>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cxnSp>
        <p:nvCxnSpPr>
          <p:cNvPr id="4" name="直接连接符 3">
            <a:extLst>
              <a:ext uri="{FF2B5EF4-FFF2-40B4-BE49-F238E27FC236}">
                <a16:creationId xmlns:a16="http://schemas.microsoft.com/office/drawing/2014/main" id="{F5F4BDB2-4291-42D3-A276-5309C2E1AAFB}"/>
              </a:ext>
            </a:extLst>
          </p:cNvPr>
          <p:cNvCxnSpPr/>
          <p:nvPr/>
        </p:nvCxnSpPr>
        <p:spPr>
          <a:xfrm>
            <a:off x="673100" y="4081502"/>
            <a:ext cx="10845800" cy="0"/>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58" name="îŝḻíḓê">
            <a:extLst>
              <a:ext uri="{FF2B5EF4-FFF2-40B4-BE49-F238E27FC236}">
                <a16:creationId xmlns:a16="http://schemas.microsoft.com/office/drawing/2014/main" id="{4228805D-EBF7-4DD8-876C-CD37026DC8DE}"/>
              </a:ext>
            </a:extLst>
          </p:cNvPr>
          <p:cNvSpPr/>
          <p:nvPr/>
        </p:nvSpPr>
        <p:spPr>
          <a:xfrm>
            <a:off x="673100"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6" name="ïṥ1iḍè">
            <a:extLst>
              <a:ext uri="{FF2B5EF4-FFF2-40B4-BE49-F238E27FC236}">
                <a16:creationId xmlns:a16="http://schemas.microsoft.com/office/drawing/2014/main" id="{991892AA-1693-4127-8F32-F6BE81B15ABA}"/>
              </a:ext>
            </a:extLst>
          </p:cNvPr>
          <p:cNvSpPr/>
          <p:nvPr/>
        </p:nvSpPr>
        <p:spPr>
          <a:xfrm>
            <a:off x="1356579"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3" name="íşḷíḑè">
            <a:extLst>
              <a:ext uri="{FF2B5EF4-FFF2-40B4-BE49-F238E27FC236}">
                <a16:creationId xmlns:a16="http://schemas.microsoft.com/office/drawing/2014/main" id="{CB35ED4A-A18F-46D9-B531-2EE73B6EB7CC}"/>
              </a:ext>
            </a:extLst>
          </p:cNvPr>
          <p:cNvSpPr/>
          <p:nvPr/>
        </p:nvSpPr>
        <p:spPr bwMode="auto">
          <a:xfrm>
            <a:off x="1521987" y="3909664"/>
            <a:ext cx="344185" cy="343677"/>
          </a:xfrm>
          <a:custGeom>
            <a:avLst/>
            <a:gdLst>
              <a:gd name="connsiteX0" fmla="*/ 69810 w 606074"/>
              <a:gd name="connsiteY0" fmla="*/ 472023 h 605180"/>
              <a:gd name="connsiteX1" fmla="*/ 133288 w 606074"/>
              <a:gd name="connsiteY1" fmla="*/ 535449 h 605180"/>
              <a:gd name="connsiteX2" fmla="*/ 52364 w 606074"/>
              <a:gd name="connsiteY2" fmla="*/ 567347 h 605180"/>
              <a:gd name="connsiteX3" fmla="*/ 17470 w 606074"/>
              <a:gd name="connsiteY3" fmla="*/ 602213 h 605180"/>
              <a:gd name="connsiteX4" fmla="*/ 10231 w 606074"/>
              <a:gd name="connsiteY4" fmla="*/ 605180 h 605180"/>
              <a:gd name="connsiteX5" fmla="*/ 2992 w 606074"/>
              <a:gd name="connsiteY5" fmla="*/ 602213 h 605180"/>
              <a:gd name="connsiteX6" fmla="*/ 2992 w 606074"/>
              <a:gd name="connsiteY6" fmla="*/ 587747 h 605180"/>
              <a:gd name="connsiteX7" fmla="*/ 37886 w 606074"/>
              <a:gd name="connsiteY7" fmla="*/ 552882 h 605180"/>
              <a:gd name="connsiteX8" fmla="*/ 69810 w 606074"/>
              <a:gd name="connsiteY8" fmla="*/ 472023 h 605180"/>
              <a:gd name="connsiteX9" fmla="*/ 418567 w 606074"/>
              <a:gd name="connsiteY9" fmla="*/ 69165 h 605180"/>
              <a:gd name="connsiteX10" fmla="*/ 536852 w 606074"/>
              <a:gd name="connsiteY10" fmla="*/ 187262 h 605180"/>
              <a:gd name="connsiteX11" fmla="*/ 454963 w 606074"/>
              <a:gd name="connsiteY11" fmla="*/ 281722 h 605180"/>
              <a:gd name="connsiteX12" fmla="*/ 168906 w 606074"/>
              <a:gd name="connsiteY12" fmla="*/ 513374 h 605180"/>
              <a:gd name="connsiteX13" fmla="*/ 91937 w 606074"/>
              <a:gd name="connsiteY13" fmla="*/ 436527 h 605180"/>
              <a:gd name="connsiteX14" fmla="*/ 323957 w 606074"/>
              <a:gd name="connsiteY14" fmla="*/ 150925 h 605180"/>
              <a:gd name="connsiteX15" fmla="*/ 418567 w 606074"/>
              <a:gd name="connsiteY15" fmla="*/ 69165 h 605180"/>
              <a:gd name="connsiteX16" fmla="*/ 456927 w 606074"/>
              <a:gd name="connsiteY16" fmla="*/ 29454 h 605180"/>
              <a:gd name="connsiteX17" fmla="*/ 471365 w 606074"/>
              <a:gd name="connsiteY17" fmla="*/ 35433 h 605180"/>
              <a:gd name="connsiteX18" fmla="*/ 596431 w 606074"/>
              <a:gd name="connsiteY18" fmla="*/ 160293 h 605180"/>
              <a:gd name="connsiteX19" fmla="*/ 601909 w 606074"/>
              <a:gd name="connsiteY19" fmla="*/ 179017 h 605180"/>
              <a:gd name="connsiteX20" fmla="*/ 594481 w 606074"/>
              <a:gd name="connsiteY20" fmla="*/ 213315 h 605180"/>
              <a:gd name="connsiteX21" fmla="*/ 589746 w 606074"/>
              <a:gd name="connsiteY21" fmla="*/ 235283 h 605180"/>
              <a:gd name="connsiteX22" fmla="*/ 448896 w 606074"/>
              <a:gd name="connsiteY22" fmla="*/ 376365 h 605180"/>
              <a:gd name="connsiteX23" fmla="*/ 438404 w 606074"/>
              <a:gd name="connsiteY23" fmla="*/ 378682 h 605180"/>
              <a:gd name="connsiteX24" fmla="*/ 398851 w 606074"/>
              <a:gd name="connsiteY24" fmla="*/ 419561 h 605180"/>
              <a:gd name="connsiteX25" fmla="*/ 378796 w 606074"/>
              <a:gd name="connsiteY25" fmla="*/ 436246 h 605180"/>
              <a:gd name="connsiteX26" fmla="*/ 375082 w 606074"/>
              <a:gd name="connsiteY26" fmla="*/ 435875 h 605180"/>
              <a:gd name="connsiteX27" fmla="*/ 358741 w 606074"/>
              <a:gd name="connsiteY27" fmla="*/ 412145 h 605180"/>
              <a:gd name="connsiteX28" fmla="*/ 429676 w 606074"/>
              <a:gd name="connsiteY28" fmla="*/ 338916 h 605180"/>
              <a:gd name="connsiteX29" fmla="*/ 440168 w 606074"/>
              <a:gd name="connsiteY29" fmla="*/ 336599 h 605180"/>
              <a:gd name="connsiteX30" fmla="*/ 549914 w 606074"/>
              <a:gd name="connsiteY30" fmla="*/ 226755 h 605180"/>
              <a:gd name="connsiteX31" fmla="*/ 554649 w 606074"/>
              <a:gd name="connsiteY31" fmla="*/ 204787 h 605180"/>
              <a:gd name="connsiteX32" fmla="*/ 559663 w 606074"/>
              <a:gd name="connsiteY32" fmla="*/ 181242 h 605180"/>
              <a:gd name="connsiteX33" fmla="*/ 442489 w 606074"/>
              <a:gd name="connsiteY33" fmla="*/ 64261 h 605180"/>
              <a:gd name="connsiteX34" fmla="*/ 442489 w 606074"/>
              <a:gd name="connsiteY34" fmla="*/ 35433 h 605180"/>
              <a:gd name="connsiteX35" fmla="*/ 456927 w 606074"/>
              <a:gd name="connsiteY35" fmla="*/ 29454 h 605180"/>
              <a:gd name="connsiteX36" fmla="*/ 554141 w 606074"/>
              <a:gd name="connsiteY36" fmla="*/ 927 h 605180"/>
              <a:gd name="connsiteX37" fmla="*/ 595871 w 606074"/>
              <a:gd name="connsiteY37" fmla="*/ 10186 h 605180"/>
              <a:gd name="connsiteX38" fmla="*/ 581756 w 606074"/>
              <a:gd name="connsiteY38" fmla="*/ 116797 h 605180"/>
              <a:gd name="connsiteX39" fmla="*/ 489078 w 606074"/>
              <a:gd name="connsiteY39" fmla="*/ 24277 h 605180"/>
              <a:gd name="connsiteX40" fmla="*/ 554141 w 606074"/>
              <a:gd name="connsiteY40" fmla="*/ 927 h 60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074" h="605180">
                <a:moveTo>
                  <a:pt x="69810" y="472023"/>
                </a:moveTo>
                <a:lnTo>
                  <a:pt x="133288" y="535449"/>
                </a:lnTo>
                <a:cubicBezTo>
                  <a:pt x="97559" y="556312"/>
                  <a:pt x="68697" y="568645"/>
                  <a:pt x="52364" y="567347"/>
                </a:cubicBezTo>
                <a:lnTo>
                  <a:pt x="17470" y="602213"/>
                </a:lnTo>
                <a:cubicBezTo>
                  <a:pt x="15428" y="604160"/>
                  <a:pt x="12829" y="605180"/>
                  <a:pt x="10231" y="605180"/>
                </a:cubicBezTo>
                <a:cubicBezTo>
                  <a:pt x="7632" y="605180"/>
                  <a:pt x="5034" y="604160"/>
                  <a:pt x="2992" y="602213"/>
                </a:cubicBezTo>
                <a:cubicBezTo>
                  <a:pt x="-998" y="598225"/>
                  <a:pt x="-998" y="591734"/>
                  <a:pt x="2992" y="587747"/>
                </a:cubicBezTo>
                <a:lnTo>
                  <a:pt x="37886" y="552882"/>
                </a:lnTo>
                <a:cubicBezTo>
                  <a:pt x="36587" y="536654"/>
                  <a:pt x="48930" y="507723"/>
                  <a:pt x="69810" y="472023"/>
                </a:cubicBezTo>
                <a:close/>
                <a:moveTo>
                  <a:pt x="418567" y="69165"/>
                </a:moveTo>
                <a:lnTo>
                  <a:pt x="536852" y="187262"/>
                </a:lnTo>
                <a:cubicBezTo>
                  <a:pt x="514105" y="218038"/>
                  <a:pt x="486530" y="250204"/>
                  <a:pt x="454963" y="281722"/>
                </a:cubicBezTo>
                <a:cubicBezTo>
                  <a:pt x="386257" y="350411"/>
                  <a:pt x="263515" y="451637"/>
                  <a:pt x="168906" y="513374"/>
                </a:cubicBezTo>
                <a:lnTo>
                  <a:pt x="91937" y="436527"/>
                </a:lnTo>
                <a:cubicBezTo>
                  <a:pt x="153772" y="342068"/>
                  <a:pt x="255159" y="219521"/>
                  <a:pt x="323957" y="150925"/>
                </a:cubicBezTo>
                <a:cubicBezTo>
                  <a:pt x="355525" y="119315"/>
                  <a:pt x="387743" y="91876"/>
                  <a:pt x="418567" y="69165"/>
                </a:cubicBezTo>
                <a:close/>
                <a:moveTo>
                  <a:pt x="456927" y="29454"/>
                </a:moveTo>
                <a:cubicBezTo>
                  <a:pt x="462150" y="29454"/>
                  <a:pt x="467373" y="31447"/>
                  <a:pt x="471365" y="35433"/>
                </a:cubicBezTo>
                <a:lnTo>
                  <a:pt x="596431" y="160293"/>
                </a:lnTo>
                <a:cubicBezTo>
                  <a:pt x="601352" y="165206"/>
                  <a:pt x="603394" y="172251"/>
                  <a:pt x="601909" y="179017"/>
                </a:cubicBezTo>
                <a:lnTo>
                  <a:pt x="594481" y="213315"/>
                </a:lnTo>
                <a:lnTo>
                  <a:pt x="589746" y="235283"/>
                </a:lnTo>
                <a:cubicBezTo>
                  <a:pt x="574519" y="305639"/>
                  <a:pt x="519274" y="360978"/>
                  <a:pt x="448896" y="376365"/>
                </a:cubicBezTo>
                <a:lnTo>
                  <a:pt x="438404" y="378682"/>
                </a:lnTo>
                <a:cubicBezTo>
                  <a:pt x="418163" y="383132"/>
                  <a:pt x="402565" y="399168"/>
                  <a:pt x="398851" y="419561"/>
                </a:cubicBezTo>
                <a:cubicBezTo>
                  <a:pt x="397087" y="429387"/>
                  <a:pt x="388452" y="436246"/>
                  <a:pt x="378796" y="436246"/>
                </a:cubicBezTo>
                <a:cubicBezTo>
                  <a:pt x="377589" y="436246"/>
                  <a:pt x="376382" y="436153"/>
                  <a:pt x="375082" y="435875"/>
                </a:cubicBezTo>
                <a:cubicBezTo>
                  <a:pt x="364033" y="433836"/>
                  <a:pt x="356698" y="423269"/>
                  <a:pt x="358741" y="412145"/>
                </a:cubicBezTo>
                <a:cubicBezTo>
                  <a:pt x="365426" y="375623"/>
                  <a:pt x="393280" y="346795"/>
                  <a:pt x="429676" y="338916"/>
                </a:cubicBezTo>
                <a:lnTo>
                  <a:pt x="440168" y="336599"/>
                </a:lnTo>
                <a:cubicBezTo>
                  <a:pt x="494948" y="324641"/>
                  <a:pt x="538030" y="281445"/>
                  <a:pt x="549914" y="226755"/>
                </a:cubicBezTo>
                <a:lnTo>
                  <a:pt x="554649" y="204787"/>
                </a:lnTo>
                <a:lnTo>
                  <a:pt x="559663" y="181242"/>
                </a:lnTo>
                <a:lnTo>
                  <a:pt x="442489" y="64261"/>
                </a:lnTo>
                <a:cubicBezTo>
                  <a:pt x="434505" y="56289"/>
                  <a:pt x="434505" y="43405"/>
                  <a:pt x="442489" y="35433"/>
                </a:cubicBezTo>
                <a:cubicBezTo>
                  <a:pt x="446482" y="31447"/>
                  <a:pt x="451704" y="29454"/>
                  <a:pt x="456927" y="29454"/>
                </a:cubicBezTo>
                <a:close/>
                <a:moveTo>
                  <a:pt x="554141" y="927"/>
                </a:moveTo>
                <a:cubicBezTo>
                  <a:pt x="572423" y="-1680"/>
                  <a:pt x="586817" y="1147"/>
                  <a:pt x="595871" y="10186"/>
                </a:cubicBezTo>
                <a:cubicBezTo>
                  <a:pt x="613979" y="28263"/>
                  <a:pt x="607200" y="67663"/>
                  <a:pt x="581756" y="116797"/>
                </a:cubicBezTo>
                <a:lnTo>
                  <a:pt x="489078" y="24277"/>
                </a:lnTo>
                <a:cubicBezTo>
                  <a:pt x="513687" y="11577"/>
                  <a:pt x="535858" y="3534"/>
                  <a:pt x="554141" y="927"/>
                </a:cubicBez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52" name="íşľîde">
            <a:extLst>
              <a:ext uri="{FF2B5EF4-FFF2-40B4-BE49-F238E27FC236}">
                <a16:creationId xmlns:a16="http://schemas.microsoft.com/office/drawing/2014/main" id="{711B6790-87CA-4A86-AE85-D3D46765E1E2}"/>
              </a:ext>
            </a:extLst>
          </p:cNvPr>
          <p:cNvSpPr/>
          <p:nvPr/>
        </p:nvSpPr>
        <p:spPr>
          <a:xfrm>
            <a:off x="2433868"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0" name="íŝḻîḋè">
            <a:extLst>
              <a:ext uri="{FF2B5EF4-FFF2-40B4-BE49-F238E27FC236}">
                <a16:creationId xmlns:a16="http://schemas.microsoft.com/office/drawing/2014/main" id="{EAA9A5D4-BEF0-4EF9-88BA-E80D642D02E6}"/>
              </a:ext>
            </a:extLst>
          </p:cNvPr>
          <p:cNvSpPr/>
          <p:nvPr/>
        </p:nvSpPr>
        <p:spPr>
          <a:xfrm>
            <a:off x="3117347"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4" name="ïślîḑè">
            <a:extLst>
              <a:ext uri="{FF2B5EF4-FFF2-40B4-BE49-F238E27FC236}">
                <a16:creationId xmlns:a16="http://schemas.microsoft.com/office/drawing/2014/main" id="{21F9DFEF-9121-4A4A-973C-0F4E3193F18E}"/>
              </a:ext>
            </a:extLst>
          </p:cNvPr>
          <p:cNvSpPr/>
          <p:nvPr/>
        </p:nvSpPr>
        <p:spPr bwMode="auto">
          <a:xfrm>
            <a:off x="3282755" y="3909666"/>
            <a:ext cx="344185" cy="343671"/>
          </a:xfrm>
          <a:custGeom>
            <a:avLst/>
            <a:gdLst>
              <a:gd name="T0" fmla="*/ 4705 w 4809"/>
              <a:gd name="T1" fmla="*/ 901 h 4809"/>
              <a:gd name="T2" fmla="*/ 3908 w 4809"/>
              <a:gd name="T3" fmla="*/ 104 h 4809"/>
              <a:gd name="T4" fmla="*/ 3531 w 4809"/>
              <a:gd name="T5" fmla="*/ 104 h 4809"/>
              <a:gd name="T6" fmla="*/ 3226 w 4809"/>
              <a:gd name="T7" fmla="*/ 410 h 4809"/>
              <a:gd name="T8" fmla="*/ 3512 w 4809"/>
              <a:gd name="T9" fmla="*/ 697 h 4809"/>
              <a:gd name="T10" fmla="*/ 3512 w 4809"/>
              <a:gd name="T11" fmla="*/ 873 h 4809"/>
              <a:gd name="T12" fmla="*/ 3336 w 4809"/>
              <a:gd name="T13" fmla="*/ 873 h 4809"/>
              <a:gd name="T14" fmla="*/ 3050 w 4809"/>
              <a:gd name="T15" fmla="*/ 586 h 4809"/>
              <a:gd name="T16" fmla="*/ 2566 w 4809"/>
              <a:gd name="T17" fmla="*/ 1070 h 4809"/>
              <a:gd name="T18" fmla="*/ 2852 w 4809"/>
              <a:gd name="T19" fmla="*/ 1356 h 4809"/>
              <a:gd name="T20" fmla="*/ 2852 w 4809"/>
              <a:gd name="T21" fmla="*/ 1532 h 4809"/>
              <a:gd name="T22" fmla="*/ 2676 w 4809"/>
              <a:gd name="T23" fmla="*/ 1532 h 4809"/>
              <a:gd name="T24" fmla="*/ 2390 w 4809"/>
              <a:gd name="T25" fmla="*/ 1246 h 4809"/>
              <a:gd name="T26" fmla="*/ 1906 w 4809"/>
              <a:gd name="T27" fmla="*/ 1730 h 4809"/>
              <a:gd name="T28" fmla="*/ 2192 w 4809"/>
              <a:gd name="T29" fmla="*/ 2016 h 4809"/>
              <a:gd name="T30" fmla="*/ 2192 w 4809"/>
              <a:gd name="T31" fmla="*/ 2192 h 4809"/>
              <a:gd name="T32" fmla="*/ 2016 w 4809"/>
              <a:gd name="T33" fmla="*/ 2192 h 4809"/>
              <a:gd name="T34" fmla="*/ 1730 w 4809"/>
              <a:gd name="T35" fmla="*/ 1906 h 4809"/>
              <a:gd name="T36" fmla="*/ 1246 w 4809"/>
              <a:gd name="T37" fmla="*/ 2390 h 4809"/>
              <a:gd name="T38" fmla="*/ 1532 w 4809"/>
              <a:gd name="T39" fmla="*/ 2676 h 4809"/>
              <a:gd name="T40" fmla="*/ 1532 w 4809"/>
              <a:gd name="T41" fmla="*/ 2852 h 4809"/>
              <a:gd name="T42" fmla="*/ 1356 w 4809"/>
              <a:gd name="T43" fmla="*/ 2852 h 4809"/>
              <a:gd name="T44" fmla="*/ 1070 w 4809"/>
              <a:gd name="T45" fmla="*/ 2566 h 4809"/>
              <a:gd name="T46" fmla="*/ 586 w 4809"/>
              <a:gd name="T47" fmla="*/ 3050 h 4809"/>
              <a:gd name="T48" fmla="*/ 872 w 4809"/>
              <a:gd name="T49" fmla="*/ 3336 h 4809"/>
              <a:gd name="T50" fmla="*/ 872 w 4809"/>
              <a:gd name="T51" fmla="*/ 3512 h 4809"/>
              <a:gd name="T52" fmla="*/ 697 w 4809"/>
              <a:gd name="T53" fmla="*/ 3512 h 4809"/>
              <a:gd name="T54" fmla="*/ 410 w 4809"/>
              <a:gd name="T55" fmla="*/ 3226 h 4809"/>
              <a:gd name="T56" fmla="*/ 104 w 4809"/>
              <a:gd name="T57" fmla="*/ 3531 h 4809"/>
              <a:gd name="T58" fmla="*/ 104 w 4809"/>
              <a:gd name="T59" fmla="*/ 3908 h 4809"/>
              <a:gd name="T60" fmla="*/ 901 w 4809"/>
              <a:gd name="T61" fmla="*/ 4705 h 4809"/>
              <a:gd name="T62" fmla="*/ 1278 w 4809"/>
              <a:gd name="T63" fmla="*/ 4705 h 4809"/>
              <a:gd name="T64" fmla="*/ 4705 w 4809"/>
              <a:gd name="T65" fmla="*/ 1278 h 4809"/>
              <a:gd name="T66" fmla="*/ 4705 w 4809"/>
              <a:gd name="T67" fmla="*/ 901 h 4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09" h="4809">
                <a:moveTo>
                  <a:pt x="4705" y="901"/>
                </a:moveTo>
                <a:lnTo>
                  <a:pt x="3908" y="104"/>
                </a:lnTo>
                <a:cubicBezTo>
                  <a:pt x="3804" y="0"/>
                  <a:pt x="3635" y="0"/>
                  <a:pt x="3531" y="104"/>
                </a:cubicBezTo>
                <a:lnTo>
                  <a:pt x="3226" y="410"/>
                </a:lnTo>
                <a:lnTo>
                  <a:pt x="3512" y="697"/>
                </a:lnTo>
                <a:cubicBezTo>
                  <a:pt x="3561" y="745"/>
                  <a:pt x="3561" y="824"/>
                  <a:pt x="3512" y="873"/>
                </a:cubicBezTo>
                <a:cubicBezTo>
                  <a:pt x="3464" y="921"/>
                  <a:pt x="3385" y="921"/>
                  <a:pt x="3336" y="873"/>
                </a:cubicBezTo>
                <a:lnTo>
                  <a:pt x="3050" y="586"/>
                </a:lnTo>
                <a:lnTo>
                  <a:pt x="2566" y="1070"/>
                </a:lnTo>
                <a:lnTo>
                  <a:pt x="2852" y="1356"/>
                </a:lnTo>
                <a:cubicBezTo>
                  <a:pt x="2901" y="1405"/>
                  <a:pt x="2901" y="1484"/>
                  <a:pt x="2852" y="1532"/>
                </a:cubicBezTo>
                <a:cubicBezTo>
                  <a:pt x="2804" y="1581"/>
                  <a:pt x="2725" y="1581"/>
                  <a:pt x="2676" y="1532"/>
                </a:cubicBezTo>
                <a:lnTo>
                  <a:pt x="2390" y="1246"/>
                </a:lnTo>
                <a:lnTo>
                  <a:pt x="1906" y="1730"/>
                </a:lnTo>
                <a:lnTo>
                  <a:pt x="2192" y="2016"/>
                </a:lnTo>
                <a:cubicBezTo>
                  <a:pt x="2241" y="2065"/>
                  <a:pt x="2241" y="2144"/>
                  <a:pt x="2192" y="2192"/>
                </a:cubicBezTo>
                <a:cubicBezTo>
                  <a:pt x="2144" y="2241"/>
                  <a:pt x="2065" y="2241"/>
                  <a:pt x="2016" y="2192"/>
                </a:cubicBezTo>
                <a:lnTo>
                  <a:pt x="1730" y="1906"/>
                </a:lnTo>
                <a:lnTo>
                  <a:pt x="1246" y="2390"/>
                </a:lnTo>
                <a:lnTo>
                  <a:pt x="1532" y="2676"/>
                </a:lnTo>
                <a:cubicBezTo>
                  <a:pt x="1581" y="2725"/>
                  <a:pt x="1581" y="2804"/>
                  <a:pt x="1532" y="2852"/>
                </a:cubicBezTo>
                <a:cubicBezTo>
                  <a:pt x="1484" y="2901"/>
                  <a:pt x="1405" y="2901"/>
                  <a:pt x="1356" y="2852"/>
                </a:cubicBezTo>
                <a:lnTo>
                  <a:pt x="1070" y="2566"/>
                </a:lnTo>
                <a:lnTo>
                  <a:pt x="586" y="3050"/>
                </a:lnTo>
                <a:lnTo>
                  <a:pt x="872" y="3336"/>
                </a:lnTo>
                <a:cubicBezTo>
                  <a:pt x="921" y="3385"/>
                  <a:pt x="921" y="3464"/>
                  <a:pt x="872" y="3512"/>
                </a:cubicBezTo>
                <a:cubicBezTo>
                  <a:pt x="824" y="3561"/>
                  <a:pt x="745" y="3561"/>
                  <a:pt x="697" y="3512"/>
                </a:cubicBezTo>
                <a:lnTo>
                  <a:pt x="410" y="3226"/>
                </a:lnTo>
                <a:lnTo>
                  <a:pt x="104" y="3531"/>
                </a:lnTo>
                <a:cubicBezTo>
                  <a:pt x="0" y="3635"/>
                  <a:pt x="0" y="3804"/>
                  <a:pt x="104" y="3908"/>
                </a:cubicBezTo>
                <a:lnTo>
                  <a:pt x="901" y="4705"/>
                </a:lnTo>
                <a:cubicBezTo>
                  <a:pt x="1005" y="4809"/>
                  <a:pt x="1174" y="4809"/>
                  <a:pt x="1278" y="4705"/>
                </a:cubicBezTo>
                <a:lnTo>
                  <a:pt x="4705" y="1278"/>
                </a:lnTo>
                <a:cubicBezTo>
                  <a:pt x="4809" y="1174"/>
                  <a:pt x="4809" y="1005"/>
                  <a:pt x="4705" y="901"/>
                </a:cubicBez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46" name="ïṣḻîḑê">
            <a:extLst>
              <a:ext uri="{FF2B5EF4-FFF2-40B4-BE49-F238E27FC236}">
                <a16:creationId xmlns:a16="http://schemas.microsoft.com/office/drawing/2014/main" id="{A9471AE3-3B3D-4C85-BC30-C28F0503A981}"/>
              </a:ext>
            </a:extLst>
          </p:cNvPr>
          <p:cNvSpPr/>
          <p:nvPr/>
        </p:nvSpPr>
        <p:spPr>
          <a:xfrm>
            <a:off x="4194636"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4" name="íṩľíḓè">
            <a:extLst>
              <a:ext uri="{FF2B5EF4-FFF2-40B4-BE49-F238E27FC236}">
                <a16:creationId xmlns:a16="http://schemas.microsoft.com/office/drawing/2014/main" id="{38BCABF4-BCC4-46BE-BEF0-DB6317C4F591}"/>
              </a:ext>
            </a:extLst>
          </p:cNvPr>
          <p:cNvSpPr/>
          <p:nvPr/>
        </p:nvSpPr>
        <p:spPr>
          <a:xfrm>
            <a:off x="4878115" y="3744000"/>
            <a:ext cx="675000" cy="675005"/>
          </a:xfrm>
          <a:prstGeom prst="ellipse">
            <a:avLst/>
          </a:prstGeom>
          <a:gradFill>
            <a:gsLst>
              <a:gs pos="0">
                <a:srgbClr val="FFA62E"/>
              </a:gs>
              <a:gs pos="52000">
                <a:srgbClr val="FF8811"/>
              </a:gs>
              <a:gs pos="100000">
                <a:srgbClr val="FE970D"/>
              </a:gs>
            </a:gsLst>
            <a:lin ang="2700000" scaled="0"/>
          </a:gradFill>
          <a:ln w="127000">
            <a:solidFill>
              <a:srgbClr val="FFA52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75" name="ïṣliḓe">
            <a:extLst>
              <a:ext uri="{FF2B5EF4-FFF2-40B4-BE49-F238E27FC236}">
                <a16:creationId xmlns:a16="http://schemas.microsoft.com/office/drawing/2014/main" id="{CF488923-0EBC-41FB-A0B0-761E6DB85AD4}"/>
              </a:ext>
            </a:extLst>
          </p:cNvPr>
          <p:cNvSpPr/>
          <p:nvPr/>
        </p:nvSpPr>
        <p:spPr bwMode="auto">
          <a:xfrm>
            <a:off x="5043523" y="3924839"/>
            <a:ext cx="344185" cy="313327"/>
          </a:xfrm>
          <a:custGeom>
            <a:avLst/>
            <a:gdLst>
              <a:gd name="T0" fmla="*/ 6827 w 6827"/>
              <a:gd name="T1" fmla="*/ 2610 h 6224"/>
              <a:gd name="T2" fmla="*/ 6827 w 6827"/>
              <a:gd name="T3" fmla="*/ 2008 h 6224"/>
              <a:gd name="T4" fmla="*/ 3413 w 6827"/>
              <a:gd name="T5" fmla="*/ 0 h 6224"/>
              <a:gd name="T6" fmla="*/ 0 w 6827"/>
              <a:gd name="T7" fmla="*/ 2008 h 6224"/>
              <a:gd name="T8" fmla="*/ 0 w 6827"/>
              <a:gd name="T9" fmla="*/ 2610 h 6224"/>
              <a:gd name="T10" fmla="*/ 602 w 6827"/>
              <a:gd name="T11" fmla="*/ 2610 h 6224"/>
              <a:gd name="T12" fmla="*/ 602 w 6827"/>
              <a:gd name="T13" fmla="*/ 5622 h 6224"/>
              <a:gd name="T14" fmla="*/ 201 w 6827"/>
              <a:gd name="T15" fmla="*/ 5622 h 6224"/>
              <a:gd name="T16" fmla="*/ 201 w 6827"/>
              <a:gd name="T17" fmla="*/ 6224 h 6224"/>
              <a:gd name="T18" fmla="*/ 6626 w 6827"/>
              <a:gd name="T19" fmla="*/ 6224 h 6224"/>
              <a:gd name="T20" fmla="*/ 6626 w 6827"/>
              <a:gd name="T21" fmla="*/ 5622 h 6224"/>
              <a:gd name="T22" fmla="*/ 6224 w 6827"/>
              <a:gd name="T23" fmla="*/ 5622 h 6224"/>
              <a:gd name="T24" fmla="*/ 6224 w 6827"/>
              <a:gd name="T25" fmla="*/ 2610 h 6224"/>
              <a:gd name="T26" fmla="*/ 6827 w 6827"/>
              <a:gd name="T27" fmla="*/ 2610 h 6224"/>
              <a:gd name="T28" fmla="*/ 2209 w 6827"/>
              <a:gd name="T29" fmla="*/ 5020 h 6224"/>
              <a:gd name="T30" fmla="*/ 1405 w 6827"/>
              <a:gd name="T31" fmla="*/ 5020 h 6224"/>
              <a:gd name="T32" fmla="*/ 1405 w 6827"/>
              <a:gd name="T33" fmla="*/ 2610 h 6224"/>
              <a:gd name="T34" fmla="*/ 2209 w 6827"/>
              <a:gd name="T35" fmla="*/ 2610 h 6224"/>
              <a:gd name="T36" fmla="*/ 2209 w 6827"/>
              <a:gd name="T37" fmla="*/ 5020 h 6224"/>
              <a:gd name="T38" fmla="*/ 3815 w 6827"/>
              <a:gd name="T39" fmla="*/ 5020 h 6224"/>
              <a:gd name="T40" fmla="*/ 3012 w 6827"/>
              <a:gd name="T41" fmla="*/ 5020 h 6224"/>
              <a:gd name="T42" fmla="*/ 3012 w 6827"/>
              <a:gd name="T43" fmla="*/ 2610 h 6224"/>
              <a:gd name="T44" fmla="*/ 3815 w 6827"/>
              <a:gd name="T45" fmla="*/ 2610 h 6224"/>
              <a:gd name="T46" fmla="*/ 3815 w 6827"/>
              <a:gd name="T47" fmla="*/ 5020 h 6224"/>
              <a:gd name="T48" fmla="*/ 3413 w 6827"/>
              <a:gd name="T49" fmla="*/ 2008 h 6224"/>
              <a:gd name="T50" fmla="*/ 2811 w 6827"/>
              <a:gd name="T51" fmla="*/ 1406 h 6224"/>
              <a:gd name="T52" fmla="*/ 3413 w 6827"/>
              <a:gd name="T53" fmla="*/ 803 h 6224"/>
              <a:gd name="T54" fmla="*/ 4016 w 6827"/>
              <a:gd name="T55" fmla="*/ 1406 h 6224"/>
              <a:gd name="T56" fmla="*/ 3413 w 6827"/>
              <a:gd name="T57" fmla="*/ 2008 h 6224"/>
              <a:gd name="T58" fmla="*/ 5421 w 6827"/>
              <a:gd name="T59" fmla="*/ 5020 h 6224"/>
              <a:gd name="T60" fmla="*/ 4618 w 6827"/>
              <a:gd name="T61" fmla="*/ 5020 h 6224"/>
              <a:gd name="T62" fmla="*/ 4618 w 6827"/>
              <a:gd name="T63" fmla="*/ 2610 h 6224"/>
              <a:gd name="T64" fmla="*/ 5421 w 6827"/>
              <a:gd name="T65" fmla="*/ 2610 h 6224"/>
              <a:gd name="T66" fmla="*/ 5421 w 6827"/>
              <a:gd name="T67" fmla="*/ 5020 h 6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27" h="6224">
                <a:moveTo>
                  <a:pt x="6827" y="2610"/>
                </a:moveTo>
                <a:lnTo>
                  <a:pt x="6827" y="2008"/>
                </a:lnTo>
                <a:lnTo>
                  <a:pt x="3413" y="0"/>
                </a:lnTo>
                <a:lnTo>
                  <a:pt x="0" y="2008"/>
                </a:lnTo>
                <a:lnTo>
                  <a:pt x="0" y="2610"/>
                </a:lnTo>
                <a:lnTo>
                  <a:pt x="602" y="2610"/>
                </a:lnTo>
                <a:lnTo>
                  <a:pt x="602" y="5622"/>
                </a:lnTo>
                <a:lnTo>
                  <a:pt x="201" y="5622"/>
                </a:lnTo>
                <a:lnTo>
                  <a:pt x="201" y="6224"/>
                </a:lnTo>
                <a:lnTo>
                  <a:pt x="6626" y="6224"/>
                </a:lnTo>
                <a:lnTo>
                  <a:pt x="6626" y="5622"/>
                </a:lnTo>
                <a:lnTo>
                  <a:pt x="6224" y="5622"/>
                </a:lnTo>
                <a:lnTo>
                  <a:pt x="6224" y="2610"/>
                </a:lnTo>
                <a:lnTo>
                  <a:pt x="6827" y="2610"/>
                </a:lnTo>
                <a:close/>
                <a:moveTo>
                  <a:pt x="2209" y="5020"/>
                </a:moveTo>
                <a:lnTo>
                  <a:pt x="1405" y="5020"/>
                </a:lnTo>
                <a:lnTo>
                  <a:pt x="1405" y="2610"/>
                </a:lnTo>
                <a:lnTo>
                  <a:pt x="2209" y="2610"/>
                </a:lnTo>
                <a:lnTo>
                  <a:pt x="2209" y="5020"/>
                </a:lnTo>
                <a:close/>
                <a:moveTo>
                  <a:pt x="3815" y="5020"/>
                </a:moveTo>
                <a:lnTo>
                  <a:pt x="3012" y="5020"/>
                </a:lnTo>
                <a:lnTo>
                  <a:pt x="3012" y="2610"/>
                </a:lnTo>
                <a:lnTo>
                  <a:pt x="3815" y="2610"/>
                </a:lnTo>
                <a:lnTo>
                  <a:pt x="3815" y="5020"/>
                </a:lnTo>
                <a:close/>
                <a:moveTo>
                  <a:pt x="3413" y="2008"/>
                </a:moveTo>
                <a:cubicBezTo>
                  <a:pt x="3081" y="2008"/>
                  <a:pt x="2811" y="1738"/>
                  <a:pt x="2811" y="1406"/>
                </a:cubicBezTo>
                <a:cubicBezTo>
                  <a:pt x="2811" y="1073"/>
                  <a:pt x="3081" y="803"/>
                  <a:pt x="3413" y="803"/>
                </a:cubicBezTo>
                <a:cubicBezTo>
                  <a:pt x="3746" y="803"/>
                  <a:pt x="4016" y="1073"/>
                  <a:pt x="4016" y="1406"/>
                </a:cubicBezTo>
                <a:cubicBezTo>
                  <a:pt x="4016" y="1738"/>
                  <a:pt x="3746" y="2008"/>
                  <a:pt x="3413" y="2008"/>
                </a:cubicBezTo>
                <a:close/>
                <a:moveTo>
                  <a:pt x="5421" y="5020"/>
                </a:moveTo>
                <a:lnTo>
                  <a:pt x="4618" y="5020"/>
                </a:lnTo>
                <a:lnTo>
                  <a:pt x="4618" y="2610"/>
                </a:lnTo>
                <a:lnTo>
                  <a:pt x="5421" y="2610"/>
                </a:lnTo>
                <a:lnTo>
                  <a:pt x="5421" y="5020"/>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40" name="îṡḷíďè">
            <a:extLst>
              <a:ext uri="{FF2B5EF4-FFF2-40B4-BE49-F238E27FC236}">
                <a16:creationId xmlns:a16="http://schemas.microsoft.com/office/drawing/2014/main" id="{4E0AC218-1FEB-47AD-AC59-F4EF2B270FB1}"/>
              </a:ext>
            </a:extLst>
          </p:cNvPr>
          <p:cNvSpPr/>
          <p:nvPr/>
        </p:nvSpPr>
        <p:spPr>
          <a:xfrm>
            <a:off x="5955404"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8" name="ïṣľîḋê">
            <a:extLst>
              <a:ext uri="{FF2B5EF4-FFF2-40B4-BE49-F238E27FC236}">
                <a16:creationId xmlns:a16="http://schemas.microsoft.com/office/drawing/2014/main" id="{33511607-2C40-4451-9375-3CCB4B9E587E}"/>
              </a:ext>
            </a:extLst>
          </p:cNvPr>
          <p:cNvSpPr/>
          <p:nvPr/>
        </p:nvSpPr>
        <p:spPr>
          <a:xfrm>
            <a:off x="6638883"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6" name="iṧḻîḍè">
            <a:extLst>
              <a:ext uri="{FF2B5EF4-FFF2-40B4-BE49-F238E27FC236}">
                <a16:creationId xmlns:a16="http://schemas.microsoft.com/office/drawing/2014/main" id="{CBF6EAD1-1785-468C-91D6-FA5D053BB3C5}"/>
              </a:ext>
            </a:extLst>
          </p:cNvPr>
          <p:cNvSpPr/>
          <p:nvPr/>
        </p:nvSpPr>
        <p:spPr bwMode="auto">
          <a:xfrm>
            <a:off x="6804291" y="3930136"/>
            <a:ext cx="344185" cy="302733"/>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455839 w 606244"/>
              <a:gd name="T11" fmla="*/ 455839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2" h="2442">
                <a:moveTo>
                  <a:pt x="2772" y="934"/>
                </a:moveTo>
                <a:lnTo>
                  <a:pt x="1683" y="2023"/>
                </a:lnTo>
                <a:lnTo>
                  <a:pt x="750" y="1089"/>
                </a:lnTo>
                <a:lnTo>
                  <a:pt x="1838" y="0"/>
                </a:lnTo>
                <a:lnTo>
                  <a:pt x="2772" y="934"/>
                </a:lnTo>
                <a:close/>
                <a:moveTo>
                  <a:pt x="0" y="1839"/>
                </a:moveTo>
                <a:lnTo>
                  <a:pt x="603" y="2442"/>
                </a:lnTo>
                <a:cubicBezTo>
                  <a:pt x="823" y="2442"/>
                  <a:pt x="1044" y="2442"/>
                  <a:pt x="1264" y="2442"/>
                </a:cubicBezTo>
                <a:lnTo>
                  <a:pt x="1542" y="2164"/>
                </a:lnTo>
                <a:lnTo>
                  <a:pt x="608" y="1231"/>
                </a:lnTo>
                <a:lnTo>
                  <a:pt x="0" y="1839"/>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34" name="îṥḷïḍé">
            <a:extLst>
              <a:ext uri="{FF2B5EF4-FFF2-40B4-BE49-F238E27FC236}">
                <a16:creationId xmlns:a16="http://schemas.microsoft.com/office/drawing/2014/main" id="{E5B8DF48-BD96-4E20-967C-FD69E8883627}"/>
              </a:ext>
            </a:extLst>
          </p:cNvPr>
          <p:cNvSpPr/>
          <p:nvPr/>
        </p:nvSpPr>
        <p:spPr>
          <a:xfrm>
            <a:off x="7716172"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2" name="ïś1iḑe">
            <a:extLst>
              <a:ext uri="{FF2B5EF4-FFF2-40B4-BE49-F238E27FC236}">
                <a16:creationId xmlns:a16="http://schemas.microsoft.com/office/drawing/2014/main" id="{B6F76AE7-03D6-4C49-8C7F-50B559F4995C}"/>
              </a:ext>
            </a:extLst>
          </p:cNvPr>
          <p:cNvSpPr/>
          <p:nvPr/>
        </p:nvSpPr>
        <p:spPr>
          <a:xfrm>
            <a:off x="8399651"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7" name="îṧ1íḑè">
            <a:extLst>
              <a:ext uri="{FF2B5EF4-FFF2-40B4-BE49-F238E27FC236}">
                <a16:creationId xmlns:a16="http://schemas.microsoft.com/office/drawing/2014/main" id="{C8510DE2-A40B-4FB7-A4C1-AC72012E4E26}"/>
              </a:ext>
            </a:extLst>
          </p:cNvPr>
          <p:cNvSpPr/>
          <p:nvPr/>
        </p:nvSpPr>
        <p:spPr bwMode="auto">
          <a:xfrm>
            <a:off x="8565059" y="3970725"/>
            <a:ext cx="344185" cy="221555"/>
          </a:xfrm>
          <a:custGeom>
            <a:avLst/>
            <a:gdLst>
              <a:gd name="T0" fmla="*/ 6611 w 6827"/>
              <a:gd name="T1" fmla="*/ 3969 h 4401"/>
              <a:gd name="T2" fmla="*/ 6376 w 6827"/>
              <a:gd name="T3" fmla="*/ 3969 h 4401"/>
              <a:gd name="T4" fmla="*/ 6376 w 6827"/>
              <a:gd name="T5" fmla="*/ 530 h 4401"/>
              <a:gd name="T6" fmla="*/ 5845 w 6827"/>
              <a:gd name="T7" fmla="*/ 0 h 4401"/>
              <a:gd name="T8" fmla="*/ 981 w 6827"/>
              <a:gd name="T9" fmla="*/ 0 h 4401"/>
              <a:gd name="T10" fmla="*/ 451 w 6827"/>
              <a:gd name="T11" fmla="*/ 530 h 4401"/>
              <a:gd name="T12" fmla="*/ 451 w 6827"/>
              <a:gd name="T13" fmla="*/ 3970 h 4401"/>
              <a:gd name="T14" fmla="*/ 216 w 6827"/>
              <a:gd name="T15" fmla="*/ 3970 h 4401"/>
              <a:gd name="T16" fmla="*/ 0 w 6827"/>
              <a:gd name="T17" fmla="*/ 4185 h 4401"/>
              <a:gd name="T18" fmla="*/ 216 w 6827"/>
              <a:gd name="T19" fmla="*/ 4401 h 4401"/>
              <a:gd name="T20" fmla="*/ 6611 w 6827"/>
              <a:gd name="T21" fmla="*/ 4401 h 4401"/>
              <a:gd name="T22" fmla="*/ 6827 w 6827"/>
              <a:gd name="T23" fmla="*/ 4185 h 4401"/>
              <a:gd name="T24" fmla="*/ 6611 w 6827"/>
              <a:gd name="T25" fmla="*/ 3969 h 4401"/>
              <a:gd name="T26" fmla="*/ 2538 w 6827"/>
              <a:gd name="T27" fmla="*/ 3969 h 4401"/>
              <a:gd name="T28" fmla="*/ 1512 w 6827"/>
              <a:gd name="T29" fmla="*/ 3969 h 4401"/>
              <a:gd name="T30" fmla="*/ 1512 w 6827"/>
              <a:gd name="T31" fmla="*/ 3388 h 4401"/>
              <a:gd name="T32" fmla="*/ 2538 w 6827"/>
              <a:gd name="T33" fmla="*/ 3388 h 4401"/>
              <a:gd name="T34" fmla="*/ 2538 w 6827"/>
              <a:gd name="T35" fmla="*/ 3969 h 4401"/>
              <a:gd name="T36" fmla="*/ 5945 w 6827"/>
              <a:gd name="T37" fmla="*/ 3969 h 4401"/>
              <a:gd name="T38" fmla="*/ 2970 w 6827"/>
              <a:gd name="T39" fmla="*/ 3969 h 4401"/>
              <a:gd name="T40" fmla="*/ 2970 w 6827"/>
              <a:gd name="T41" fmla="*/ 3771 h 4401"/>
              <a:gd name="T42" fmla="*/ 5530 w 6827"/>
              <a:gd name="T43" fmla="*/ 3771 h 4401"/>
              <a:gd name="T44" fmla="*/ 5746 w 6827"/>
              <a:gd name="T45" fmla="*/ 3555 h 4401"/>
              <a:gd name="T46" fmla="*/ 5746 w 6827"/>
              <a:gd name="T47" fmla="*/ 846 h 4401"/>
              <a:gd name="T48" fmla="*/ 5530 w 6827"/>
              <a:gd name="T49" fmla="*/ 630 h 4401"/>
              <a:gd name="T50" fmla="*/ 1296 w 6827"/>
              <a:gd name="T51" fmla="*/ 630 h 4401"/>
              <a:gd name="T52" fmla="*/ 1081 w 6827"/>
              <a:gd name="T53" fmla="*/ 846 h 4401"/>
              <a:gd name="T54" fmla="*/ 1081 w 6827"/>
              <a:gd name="T55" fmla="*/ 3969 h 4401"/>
              <a:gd name="T56" fmla="*/ 882 w 6827"/>
              <a:gd name="T57" fmla="*/ 3969 h 4401"/>
              <a:gd name="T58" fmla="*/ 882 w 6827"/>
              <a:gd name="T59" fmla="*/ 530 h 4401"/>
              <a:gd name="T60" fmla="*/ 981 w 6827"/>
              <a:gd name="T61" fmla="*/ 431 h 4401"/>
              <a:gd name="T62" fmla="*/ 5845 w 6827"/>
              <a:gd name="T63" fmla="*/ 431 h 4401"/>
              <a:gd name="T64" fmla="*/ 5945 w 6827"/>
              <a:gd name="T65" fmla="*/ 530 h 4401"/>
              <a:gd name="T66" fmla="*/ 5945 w 6827"/>
              <a:gd name="T67" fmla="*/ 3969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27" h="4401">
                <a:moveTo>
                  <a:pt x="6611" y="3969"/>
                </a:moveTo>
                <a:lnTo>
                  <a:pt x="6376" y="3969"/>
                </a:lnTo>
                <a:lnTo>
                  <a:pt x="6376" y="530"/>
                </a:lnTo>
                <a:cubicBezTo>
                  <a:pt x="6376" y="238"/>
                  <a:pt x="6138" y="0"/>
                  <a:pt x="5845" y="0"/>
                </a:cubicBezTo>
                <a:lnTo>
                  <a:pt x="981" y="0"/>
                </a:lnTo>
                <a:cubicBezTo>
                  <a:pt x="689" y="0"/>
                  <a:pt x="451" y="238"/>
                  <a:pt x="451" y="530"/>
                </a:cubicBezTo>
                <a:lnTo>
                  <a:pt x="451" y="3970"/>
                </a:lnTo>
                <a:lnTo>
                  <a:pt x="216" y="3970"/>
                </a:lnTo>
                <a:cubicBezTo>
                  <a:pt x="97" y="3970"/>
                  <a:pt x="0" y="4066"/>
                  <a:pt x="0" y="4185"/>
                </a:cubicBezTo>
                <a:cubicBezTo>
                  <a:pt x="0" y="4304"/>
                  <a:pt x="97" y="4401"/>
                  <a:pt x="216" y="4401"/>
                </a:cubicBezTo>
                <a:lnTo>
                  <a:pt x="6611" y="4401"/>
                </a:lnTo>
                <a:cubicBezTo>
                  <a:pt x="6730" y="4401"/>
                  <a:pt x="6827" y="4304"/>
                  <a:pt x="6827" y="4185"/>
                </a:cubicBezTo>
                <a:cubicBezTo>
                  <a:pt x="6827" y="4066"/>
                  <a:pt x="6730" y="3969"/>
                  <a:pt x="6611" y="3969"/>
                </a:cubicBezTo>
                <a:close/>
                <a:moveTo>
                  <a:pt x="2538" y="3969"/>
                </a:moveTo>
                <a:lnTo>
                  <a:pt x="1512" y="3969"/>
                </a:lnTo>
                <a:lnTo>
                  <a:pt x="1512" y="3388"/>
                </a:lnTo>
                <a:lnTo>
                  <a:pt x="2538" y="3388"/>
                </a:lnTo>
                <a:lnTo>
                  <a:pt x="2538" y="3969"/>
                </a:lnTo>
                <a:close/>
                <a:moveTo>
                  <a:pt x="5945" y="3969"/>
                </a:moveTo>
                <a:lnTo>
                  <a:pt x="2970" y="3969"/>
                </a:lnTo>
                <a:lnTo>
                  <a:pt x="2970" y="3771"/>
                </a:lnTo>
                <a:lnTo>
                  <a:pt x="5530" y="3771"/>
                </a:lnTo>
                <a:cubicBezTo>
                  <a:pt x="5649" y="3771"/>
                  <a:pt x="5746" y="3674"/>
                  <a:pt x="5746" y="3555"/>
                </a:cubicBezTo>
                <a:lnTo>
                  <a:pt x="5746" y="846"/>
                </a:lnTo>
                <a:cubicBezTo>
                  <a:pt x="5746" y="726"/>
                  <a:pt x="5649" y="630"/>
                  <a:pt x="5530" y="630"/>
                </a:cubicBezTo>
                <a:lnTo>
                  <a:pt x="1296" y="630"/>
                </a:lnTo>
                <a:cubicBezTo>
                  <a:pt x="1177" y="630"/>
                  <a:pt x="1081" y="726"/>
                  <a:pt x="1081" y="846"/>
                </a:cubicBezTo>
                <a:lnTo>
                  <a:pt x="1081" y="3969"/>
                </a:lnTo>
                <a:lnTo>
                  <a:pt x="882" y="3969"/>
                </a:lnTo>
                <a:lnTo>
                  <a:pt x="882" y="530"/>
                </a:lnTo>
                <a:cubicBezTo>
                  <a:pt x="882" y="476"/>
                  <a:pt x="927" y="431"/>
                  <a:pt x="981" y="431"/>
                </a:cubicBezTo>
                <a:lnTo>
                  <a:pt x="5845" y="431"/>
                </a:lnTo>
                <a:cubicBezTo>
                  <a:pt x="5900" y="431"/>
                  <a:pt x="5945" y="476"/>
                  <a:pt x="5945" y="530"/>
                </a:cubicBezTo>
                <a:lnTo>
                  <a:pt x="5945" y="3969"/>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28" name="iSľíḑê">
            <a:extLst>
              <a:ext uri="{FF2B5EF4-FFF2-40B4-BE49-F238E27FC236}">
                <a16:creationId xmlns:a16="http://schemas.microsoft.com/office/drawing/2014/main" id="{2D41FA4D-75A3-4D84-A941-34A44CF78305}"/>
              </a:ext>
            </a:extLst>
          </p:cNvPr>
          <p:cNvSpPr/>
          <p:nvPr/>
        </p:nvSpPr>
        <p:spPr>
          <a:xfrm>
            <a:off x="9476942"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6" name="îşlîde">
            <a:extLst>
              <a:ext uri="{FF2B5EF4-FFF2-40B4-BE49-F238E27FC236}">
                <a16:creationId xmlns:a16="http://schemas.microsoft.com/office/drawing/2014/main" id="{3A49C392-8568-4866-8A70-F9266FEBFA39}"/>
              </a:ext>
            </a:extLst>
          </p:cNvPr>
          <p:cNvSpPr/>
          <p:nvPr/>
        </p:nvSpPr>
        <p:spPr>
          <a:xfrm>
            <a:off x="10160421"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8" name="ísḻíḑè">
            <a:extLst>
              <a:ext uri="{FF2B5EF4-FFF2-40B4-BE49-F238E27FC236}">
                <a16:creationId xmlns:a16="http://schemas.microsoft.com/office/drawing/2014/main" id="{7605E48D-0B13-43C5-A0CA-610DCD24166A}"/>
              </a:ext>
            </a:extLst>
          </p:cNvPr>
          <p:cNvSpPr/>
          <p:nvPr/>
        </p:nvSpPr>
        <p:spPr bwMode="auto">
          <a:xfrm>
            <a:off x="10330997" y="3909409"/>
            <a:ext cx="333848" cy="344185"/>
          </a:xfrm>
          <a:custGeom>
            <a:avLst/>
            <a:gdLst>
              <a:gd name="connsiteX0" fmla="*/ 524372 w 583435"/>
              <a:gd name="connsiteY0" fmla="*/ 155667 h 601500"/>
              <a:gd name="connsiteX1" fmla="*/ 583435 w 583435"/>
              <a:gd name="connsiteY1" fmla="*/ 155667 h 601500"/>
              <a:gd name="connsiteX2" fmla="*/ 583435 w 583435"/>
              <a:gd name="connsiteY2" fmla="*/ 548710 h 601500"/>
              <a:gd name="connsiteX3" fmla="*/ 553803 w 583435"/>
              <a:gd name="connsiteY3" fmla="*/ 598042 h 601500"/>
              <a:gd name="connsiteX4" fmla="*/ 524372 w 583435"/>
              <a:gd name="connsiteY4" fmla="*/ 548710 h 601500"/>
              <a:gd name="connsiteX5" fmla="*/ 88735 w 583435"/>
              <a:gd name="connsiteY5" fmla="*/ 128878 h 601500"/>
              <a:gd name="connsiteX6" fmla="*/ 88735 w 583435"/>
              <a:gd name="connsiteY6" fmla="*/ 469802 h 601500"/>
              <a:gd name="connsiteX7" fmla="*/ 395273 w 583435"/>
              <a:gd name="connsiteY7" fmla="*/ 469802 h 601500"/>
              <a:gd name="connsiteX8" fmla="*/ 395273 w 583435"/>
              <a:gd name="connsiteY8" fmla="*/ 128878 h 601500"/>
              <a:gd name="connsiteX9" fmla="*/ 245029 w 583435"/>
              <a:gd name="connsiteY9" fmla="*/ 33629 h 601500"/>
              <a:gd name="connsiteX10" fmla="*/ 224862 w 583435"/>
              <a:gd name="connsiteY10" fmla="*/ 53766 h 601500"/>
              <a:gd name="connsiteX11" fmla="*/ 245029 w 583435"/>
              <a:gd name="connsiteY11" fmla="*/ 73904 h 601500"/>
              <a:gd name="connsiteX12" fmla="*/ 265196 w 583435"/>
              <a:gd name="connsiteY12" fmla="*/ 53766 h 601500"/>
              <a:gd name="connsiteX13" fmla="*/ 245029 w 583435"/>
              <a:gd name="connsiteY13" fmla="*/ 33629 h 601500"/>
              <a:gd name="connsiteX14" fmla="*/ 177470 w 583435"/>
              <a:gd name="connsiteY14" fmla="*/ 0 h 601500"/>
              <a:gd name="connsiteX15" fmla="*/ 306538 w 583435"/>
              <a:gd name="connsiteY15" fmla="*/ 0 h 601500"/>
              <a:gd name="connsiteX16" fmla="*/ 306538 w 583435"/>
              <a:gd name="connsiteY16" fmla="*/ 37657 h 601500"/>
              <a:gd name="connsiteX17" fmla="*/ 360183 w 583435"/>
              <a:gd name="connsiteY17" fmla="*/ 37657 h 601500"/>
              <a:gd name="connsiteX18" fmla="*/ 360183 w 583435"/>
              <a:gd name="connsiteY18" fmla="*/ 69876 h 601500"/>
              <a:gd name="connsiteX19" fmla="*/ 484008 w 583435"/>
              <a:gd name="connsiteY19" fmla="*/ 69876 h 601500"/>
              <a:gd name="connsiteX20" fmla="*/ 484008 w 583435"/>
              <a:gd name="connsiteY20" fmla="*/ 601500 h 601500"/>
              <a:gd name="connsiteX21" fmla="*/ 0 w 583435"/>
              <a:gd name="connsiteY21" fmla="*/ 601500 h 601500"/>
              <a:gd name="connsiteX22" fmla="*/ 0 w 583435"/>
              <a:gd name="connsiteY22" fmla="*/ 69876 h 601500"/>
              <a:gd name="connsiteX23" fmla="*/ 123624 w 583435"/>
              <a:gd name="connsiteY23" fmla="*/ 69876 h 601500"/>
              <a:gd name="connsiteX24" fmla="*/ 123624 w 583435"/>
              <a:gd name="connsiteY24" fmla="*/ 37657 h 601500"/>
              <a:gd name="connsiteX25" fmla="*/ 177470 w 583435"/>
              <a:gd name="connsiteY25" fmla="*/ 37657 h 60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3435" h="601500">
                <a:moveTo>
                  <a:pt x="524372" y="155667"/>
                </a:moveTo>
                <a:lnTo>
                  <a:pt x="583435" y="155667"/>
                </a:lnTo>
                <a:lnTo>
                  <a:pt x="583435" y="548710"/>
                </a:lnTo>
                <a:lnTo>
                  <a:pt x="553803" y="598042"/>
                </a:lnTo>
                <a:lnTo>
                  <a:pt x="524372" y="548710"/>
                </a:lnTo>
                <a:close/>
                <a:moveTo>
                  <a:pt x="88735" y="128878"/>
                </a:moveTo>
                <a:lnTo>
                  <a:pt x="88735" y="469802"/>
                </a:lnTo>
                <a:lnTo>
                  <a:pt x="395273" y="469802"/>
                </a:lnTo>
                <a:lnTo>
                  <a:pt x="395273" y="128878"/>
                </a:lnTo>
                <a:close/>
                <a:moveTo>
                  <a:pt x="245029" y="33629"/>
                </a:moveTo>
                <a:cubicBezTo>
                  <a:pt x="233937" y="33629"/>
                  <a:pt x="224862" y="42490"/>
                  <a:pt x="224862" y="53766"/>
                </a:cubicBezTo>
                <a:cubicBezTo>
                  <a:pt x="224862" y="64842"/>
                  <a:pt x="233937" y="73904"/>
                  <a:pt x="245029" y="73904"/>
                </a:cubicBezTo>
                <a:cubicBezTo>
                  <a:pt x="256121" y="73904"/>
                  <a:pt x="265196" y="64842"/>
                  <a:pt x="265196" y="53766"/>
                </a:cubicBezTo>
                <a:cubicBezTo>
                  <a:pt x="265196" y="42490"/>
                  <a:pt x="256121" y="33629"/>
                  <a:pt x="245029" y="33629"/>
                </a:cubicBezTo>
                <a:close/>
                <a:moveTo>
                  <a:pt x="177470" y="0"/>
                </a:moveTo>
                <a:lnTo>
                  <a:pt x="306538" y="0"/>
                </a:lnTo>
                <a:lnTo>
                  <a:pt x="306538" y="37657"/>
                </a:lnTo>
                <a:lnTo>
                  <a:pt x="360183" y="37657"/>
                </a:lnTo>
                <a:lnTo>
                  <a:pt x="360183" y="69876"/>
                </a:lnTo>
                <a:lnTo>
                  <a:pt x="484008" y="69876"/>
                </a:lnTo>
                <a:lnTo>
                  <a:pt x="484008" y="601500"/>
                </a:lnTo>
                <a:lnTo>
                  <a:pt x="0" y="601500"/>
                </a:lnTo>
                <a:lnTo>
                  <a:pt x="0" y="69876"/>
                </a:lnTo>
                <a:lnTo>
                  <a:pt x="123624" y="69876"/>
                </a:lnTo>
                <a:lnTo>
                  <a:pt x="123624" y="37657"/>
                </a:lnTo>
                <a:lnTo>
                  <a:pt x="177470" y="37657"/>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60" name="文本框 59">
            <a:extLst>
              <a:ext uri="{FF2B5EF4-FFF2-40B4-BE49-F238E27FC236}">
                <a16:creationId xmlns:a16="http://schemas.microsoft.com/office/drawing/2014/main" id="{9F58A697-76FA-479B-BE5D-8FE488BFB2C9}"/>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61" name="矩形 60">
            <a:extLst>
              <a:ext uri="{FF2B5EF4-FFF2-40B4-BE49-F238E27FC236}">
                <a16:creationId xmlns:a16="http://schemas.microsoft.com/office/drawing/2014/main" id="{96A4F110-2C73-4D97-ADC9-29626094F143}"/>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62" name="组合 61">
            <a:extLst>
              <a:ext uri="{FF2B5EF4-FFF2-40B4-BE49-F238E27FC236}">
                <a16:creationId xmlns:a16="http://schemas.microsoft.com/office/drawing/2014/main" id="{C5A04EB3-E81C-4C2F-A7F3-130AB540BF33}"/>
              </a:ext>
            </a:extLst>
          </p:cNvPr>
          <p:cNvGrpSpPr/>
          <p:nvPr/>
        </p:nvGrpSpPr>
        <p:grpSpPr>
          <a:xfrm>
            <a:off x="608535" y="1267549"/>
            <a:ext cx="328578" cy="328574"/>
            <a:chOff x="7719249" y="5265420"/>
            <a:chExt cx="499840" cy="499834"/>
          </a:xfrm>
        </p:grpSpPr>
        <p:sp>
          <p:nvSpPr>
            <p:cNvPr id="63" name="椭圆 62">
              <a:extLst>
                <a:ext uri="{FF2B5EF4-FFF2-40B4-BE49-F238E27FC236}">
                  <a16:creationId xmlns:a16="http://schemas.microsoft.com/office/drawing/2014/main" id="{77F88378-C1CB-440C-AD97-D7EE73C1AF27}"/>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4" name="椭圆 63">
              <a:extLst>
                <a:ext uri="{FF2B5EF4-FFF2-40B4-BE49-F238E27FC236}">
                  <a16:creationId xmlns:a16="http://schemas.microsoft.com/office/drawing/2014/main" id="{B5BECFE5-40FB-40BA-BDBB-0D2BCED7B786}"/>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65" name="图形 64">
            <a:extLst>
              <a:ext uri="{FF2B5EF4-FFF2-40B4-BE49-F238E27FC236}">
                <a16:creationId xmlns:a16="http://schemas.microsoft.com/office/drawing/2014/main" id="{402E6637-6AF6-457F-B10C-DF0437FC00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sp>
        <p:nvSpPr>
          <p:cNvPr id="66" name="任意多边形: 形状 65">
            <a:extLst>
              <a:ext uri="{FF2B5EF4-FFF2-40B4-BE49-F238E27FC236}">
                <a16:creationId xmlns:a16="http://schemas.microsoft.com/office/drawing/2014/main" id="{B5FA705B-3E33-46EB-8CC5-C94842DAAA4D}"/>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67" name="矩形 66">
            <a:extLst>
              <a:ext uri="{FF2B5EF4-FFF2-40B4-BE49-F238E27FC236}">
                <a16:creationId xmlns:a16="http://schemas.microsoft.com/office/drawing/2014/main" id="{02B87B52-5829-4A80-912B-93DEE958D119}"/>
              </a:ext>
            </a:extLst>
          </p:cNvPr>
          <p:cNvSpPr/>
          <p:nvPr/>
        </p:nvSpPr>
        <p:spPr>
          <a:xfrm>
            <a:off x="970078" y="4584654"/>
            <a:ext cx="1448002"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8" name="矩形 67">
            <a:extLst>
              <a:ext uri="{FF2B5EF4-FFF2-40B4-BE49-F238E27FC236}">
                <a16:creationId xmlns:a16="http://schemas.microsoft.com/office/drawing/2014/main" id="{3B702159-336F-4046-B313-0B2F86DA678B}"/>
              </a:ext>
            </a:extLst>
          </p:cNvPr>
          <p:cNvSpPr/>
          <p:nvPr/>
        </p:nvSpPr>
        <p:spPr>
          <a:xfrm>
            <a:off x="2683134"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9" name="矩形 68">
            <a:extLst>
              <a:ext uri="{FF2B5EF4-FFF2-40B4-BE49-F238E27FC236}">
                <a16:creationId xmlns:a16="http://schemas.microsoft.com/office/drawing/2014/main" id="{DEE1A223-72A3-4423-AE14-DC73CC0666BA}"/>
              </a:ext>
            </a:extLst>
          </p:cNvPr>
          <p:cNvSpPr/>
          <p:nvPr/>
        </p:nvSpPr>
        <p:spPr>
          <a:xfrm>
            <a:off x="4443902"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70" name="矩形 69">
            <a:extLst>
              <a:ext uri="{FF2B5EF4-FFF2-40B4-BE49-F238E27FC236}">
                <a16:creationId xmlns:a16="http://schemas.microsoft.com/office/drawing/2014/main" id="{5904401F-3542-4617-AC56-A97E8482F50A}"/>
              </a:ext>
            </a:extLst>
          </p:cNvPr>
          <p:cNvSpPr/>
          <p:nvPr/>
        </p:nvSpPr>
        <p:spPr>
          <a:xfrm>
            <a:off x="6198821"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71" name="矩形 70">
            <a:extLst>
              <a:ext uri="{FF2B5EF4-FFF2-40B4-BE49-F238E27FC236}">
                <a16:creationId xmlns:a16="http://schemas.microsoft.com/office/drawing/2014/main" id="{33965CEB-6A4C-4F88-8F00-91AC558CFECA}"/>
              </a:ext>
            </a:extLst>
          </p:cNvPr>
          <p:cNvSpPr/>
          <p:nvPr/>
        </p:nvSpPr>
        <p:spPr>
          <a:xfrm>
            <a:off x="7965440"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72" name="矩形 71">
            <a:extLst>
              <a:ext uri="{FF2B5EF4-FFF2-40B4-BE49-F238E27FC236}">
                <a16:creationId xmlns:a16="http://schemas.microsoft.com/office/drawing/2014/main" id="{2965091A-8615-4209-8F8D-1849CBED6795}"/>
              </a:ext>
            </a:extLst>
          </p:cNvPr>
          <p:cNvSpPr/>
          <p:nvPr/>
        </p:nvSpPr>
        <p:spPr>
          <a:xfrm>
            <a:off x="9726208"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Tree>
    <p:extLst>
      <p:ext uri="{BB962C8B-B14F-4D97-AF65-F5344CB8AC3E}">
        <p14:creationId xmlns:p14="http://schemas.microsoft.com/office/powerpoint/2010/main" val="3079705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8B605BC9-75A9-469E-B284-7E4780ACB297}"/>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grpSp>
        <p:nvGrpSpPr>
          <p:cNvPr id="60" name="组合 59">
            <a:extLst>
              <a:ext uri="{FF2B5EF4-FFF2-40B4-BE49-F238E27FC236}">
                <a16:creationId xmlns:a16="http://schemas.microsoft.com/office/drawing/2014/main" id="{6C63991C-861E-4145-A0AF-0B222B39027B}"/>
              </a:ext>
            </a:extLst>
          </p:cNvPr>
          <p:cNvGrpSpPr/>
          <p:nvPr/>
        </p:nvGrpSpPr>
        <p:grpSpPr>
          <a:xfrm>
            <a:off x="0" y="2543143"/>
            <a:ext cx="2583696" cy="3231411"/>
            <a:chOff x="-701041" y="2543143"/>
            <a:chExt cx="3284737" cy="3231411"/>
          </a:xfrm>
        </p:grpSpPr>
        <p:sp>
          <p:nvSpPr>
            <p:cNvPr id="40" name="iṡ1idè">
              <a:extLst>
                <a:ext uri="{FF2B5EF4-FFF2-40B4-BE49-F238E27FC236}">
                  <a16:creationId xmlns:a16="http://schemas.microsoft.com/office/drawing/2014/main" id="{9D9B3063-9209-496C-87F4-527A94AE3825}"/>
                </a:ext>
              </a:extLst>
            </p:cNvPr>
            <p:cNvSpPr/>
            <p:nvPr/>
          </p:nvSpPr>
          <p:spPr>
            <a:xfrm>
              <a:off x="-701041" y="2543143"/>
              <a:ext cx="3284737" cy="449925"/>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200" b="1" dirty="0">
                <a:solidFill>
                  <a:schemeClr val="tx1"/>
                </a:solidFill>
              </a:endParaRPr>
            </a:p>
          </p:txBody>
        </p:sp>
        <p:sp>
          <p:nvSpPr>
            <p:cNvPr id="31" name="ïṣľíḑê">
              <a:extLst>
                <a:ext uri="{FF2B5EF4-FFF2-40B4-BE49-F238E27FC236}">
                  <a16:creationId xmlns:a16="http://schemas.microsoft.com/office/drawing/2014/main" id="{909EBED2-2A3A-4D16-A9B0-7F6672A86E4F}"/>
                </a:ext>
              </a:extLst>
            </p:cNvPr>
            <p:cNvSpPr/>
            <p:nvPr/>
          </p:nvSpPr>
          <p:spPr>
            <a:xfrm>
              <a:off x="-701041" y="4397467"/>
              <a:ext cx="3284737" cy="449925"/>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200" b="1" dirty="0">
                <a:solidFill>
                  <a:schemeClr val="tx1"/>
                </a:solidFill>
              </a:endParaRPr>
            </a:p>
          </p:txBody>
        </p:sp>
        <p:sp>
          <p:nvSpPr>
            <p:cNvPr id="22" name="î$ļíḍê">
              <a:extLst>
                <a:ext uri="{FF2B5EF4-FFF2-40B4-BE49-F238E27FC236}">
                  <a16:creationId xmlns:a16="http://schemas.microsoft.com/office/drawing/2014/main" id="{E13F3598-C489-4245-9B01-08A96825C636}"/>
                </a:ext>
              </a:extLst>
            </p:cNvPr>
            <p:cNvSpPr/>
            <p:nvPr/>
          </p:nvSpPr>
          <p:spPr>
            <a:xfrm>
              <a:off x="-701041" y="3470305"/>
              <a:ext cx="3284737" cy="449925"/>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200" b="1" dirty="0">
                <a:solidFill>
                  <a:schemeClr val="tx1"/>
                </a:solidFill>
              </a:endParaRPr>
            </a:p>
          </p:txBody>
        </p:sp>
        <p:sp>
          <p:nvSpPr>
            <p:cNvPr id="13" name="îs1îḓê">
              <a:extLst>
                <a:ext uri="{FF2B5EF4-FFF2-40B4-BE49-F238E27FC236}">
                  <a16:creationId xmlns:a16="http://schemas.microsoft.com/office/drawing/2014/main" id="{A2A974BA-EB87-4961-B203-D0D9C01575EA}"/>
                </a:ext>
              </a:extLst>
            </p:cNvPr>
            <p:cNvSpPr/>
            <p:nvPr/>
          </p:nvSpPr>
          <p:spPr>
            <a:xfrm>
              <a:off x="-701041" y="5324629"/>
              <a:ext cx="3284737" cy="449925"/>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dirty="0">
                <a:solidFill>
                  <a:schemeClr val="tx1"/>
                </a:solidFill>
              </a:endParaRPr>
            </a:p>
          </p:txBody>
        </p:sp>
      </p:grpSp>
      <p:sp>
        <p:nvSpPr>
          <p:cNvPr id="46" name="图形 44">
            <a:extLst>
              <a:ext uri="{FF2B5EF4-FFF2-40B4-BE49-F238E27FC236}">
                <a16:creationId xmlns:a16="http://schemas.microsoft.com/office/drawing/2014/main" id="{57CD99B4-82B6-4D4E-90E9-47C31FBA36A2}"/>
              </a:ext>
            </a:extLst>
          </p:cNvPr>
          <p:cNvSpPr/>
          <p:nvPr/>
        </p:nvSpPr>
        <p:spPr>
          <a:xfrm rot="12910737">
            <a:off x="7972352" y="666581"/>
            <a:ext cx="6991455" cy="8730021"/>
          </a:xfrm>
          <a:custGeom>
            <a:avLst/>
            <a:gdLst>
              <a:gd name="connsiteX0" fmla="*/ 4903781 w 6991455"/>
              <a:gd name="connsiteY0" fmla="*/ 39886 h 8730021"/>
              <a:gd name="connsiteX1" fmla="*/ 3121480 w 6991455"/>
              <a:gd name="connsiteY1" fmla="*/ 972320 h 8730021"/>
              <a:gd name="connsiteX2" fmla="*/ 3120056 w 6991455"/>
              <a:gd name="connsiteY2" fmla="*/ 972320 h 8730021"/>
              <a:gd name="connsiteX3" fmla="*/ 2843885 w 6991455"/>
              <a:gd name="connsiteY3" fmla="*/ 1476261 h 8730021"/>
              <a:gd name="connsiteX4" fmla="*/ 1781907 w 6991455"/>
              <a:gd name="connsiteY4" fmla="*/ 2377376 h 8730021"/>
              <a:gd name="connsiteX5" fmla="*/ 1760553 w 6991455"/>
              <a:gd name="connsiteY5" fmla="*/ 2384494 h 8730021"/>
              <a:gd name="connsiteX6" fmla="*/ 1517124 w 6991455"/>
              <a:gd name="connsiteY6" fmla="*/ 2447130 h 8730021"/>
              <a:gd name="connsiteX7" fmla="*/ 745553 w 6991455"/>
              <a:gd name="connsiteY7" fmla="*/ 3183112 h 8730021"/>
              <a:gd name="connsiteX8" fmla="*/ 755518 w 6991455"/>
              <a:gd name="connsiteY8" fmla="*/ 3661429 h 8730021"/>
              <a:gd name="connsiteX9" fmla="*/ 765483 w 6991455"/>
              <a:gd name="connsiteY9" fmla="*/ 3701289 h 8730021"/>
              <a:gd name="connsiteX10" fmla="*/ 785413 w 6991455"/>
              <a:gd name="connsiteY10" fmla="*/ 3803786 h 8730021"/>
              <a:gd name="connsiteX11" fmla="*/ 321331 w 6991455"/>
              <a:gd name="connsiteY11" fmla="*/ 5523449 h 8730021"/>
              <a:gd name="connsiteX12" fmla="*/ 321331 w 6991455"/>
              <a:gd name="connsiteY12" fmla="*/ 5526296 h 8730021"/>
              <a:gd name="connsiteX13" fmla="*/ 25230 w 6991455"/>
              <a:gd name="connsiteY13" fmla="*/ 6028814 h 8730021"/>
              <a:gd name="connsiteX14" fmla="*/ 751247 w 6991455"/>
              <a:gd name="connsiteY14" fmla="*/ 7191864 h 8730021"/>
              <a:gd name="connsiteX15" fmla="*/ 1306437 w 6991455"/>
              <a:gd name="connsiteY15" fmla="*/ 7335644 h 8730021"/>
              <a:gd name="connsiteX16" fmla="*/ 2263071 w 6991455"/>
              <a:gd name="connsiteY16" fmla="*/ 7913611 h 8730021"/>
              <a:gd name="connsiteX17" fmla="*/ 2667363 w 6991455"/>
              <a:gd name="connsiteY17" fmla="*/ 8360609 h 8730021"/>
              <a:gd name="connsiteX18" fmla="*/ 2668787 w 6991455"/>
              <a:gd name="connsiteY18" fmla="*/ 8360609 h 8730021"/>
              <a:gd name="connsiteX19" fmla="*/ 3211164 w 6991455"/>
              <a:gd name="connsiteY19" fmla="*/ 8705111 h 8730021"/>
              <a:gd name="connsiteX20" fmla="*/ 4311578 w 6991455"/>
              <a:gd name="connsiteY20" fmla="*/ 8161310 h 8730021"/>
              <a:gd name="connsiteX21" fmla="*/ 4441123 w 6991455"/>
              <a:gd name="connsiteY21" fmla="*/ 7903646 h 8730021"/>
              <a:gd name="connsiteX22" fmla="*/ 4584903 w 6991455"/>
              <a:gd name="connsiteY22" fmla="*/ 7653098 h 8730021"/>
              <a:gd name="connsiteX23" fmla="*/ 5369286 w 6991455"/>
              <a:gd name="connsiteY23" fmla="*/ 6897187 h 8730021"/>
              <a:gd name="connsiteX24" fmla="*/ 5618409 w 6991455"/>
              <a:gd name="connsiteY24" fmla="*/ 6766219 h 8730021"/>
              <a:gd name="connsiteX25" fmla="*/ 6103844 w 6991455"/>
              <a:gd name="connsiteY25" fmla="*/ 6554108 h 8730021"/>
              <a:gd name="connsiteX26" fmla="*/ 6956558 w 6991455"/>
              <a:gd name="connsiteY26" fmla="*/ 5588933 h 8730021"/>
              <a:gd name="connsiteX27" fmla="*/ 6802813 w 6991455"/>
              <a:gd name="connsiteY27" fmla="*/ 4596710 h 8730021"/>
              <a:gd name="connsiteX28" fmla="*/ 6697470 w 6991455"/>
              <a:gd name="connsiteY28" fmla="*/ 4400258 h 8730021"/>
              <a:gd name="connsiteX29" fmla="*/ 6364356 w 6991455"/>
              <a:gd name="connsiteY29" fmla="*/ 3729760 h 8730021"/>
              <a:gd name="connsiteX30" fmla="*/ 6162210 w 6991455"/>
              <a:gd name="connsiteY30" fmla="*/ 2998049 h 8730021"/>
              <a:gd name="connsiteX31" fmla="*/ 6093879 w 6991455"/>
              <a:gd name="connsiteY31" fmla="*/ 2096934 h 8730021"/>
              <a:gd name="connsiteX32" fmla="*/ 6096727 w 6991455"/>
              <a:gd name="connsiteY32" fmla="*/ 1668442 h 8730021"/>
              <a:gd name="connsiteX33" fmla="*/ 4903781 w 6991455"/>
              <a:gd name="connsiteY33" fmla="*/ 39886 h 873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91455" h="8730021">
                <a:moveTo>
                  <a:pt x="4903781" y="39886"/>
                </a:moveTo>
                <a:cubicBezTo>
                  <a:pt x="4150716" y="-133789"/>
                  <a:pt x="3399074" y="274774"/>
                  <a:pt x="3121480" y="972320"/>
                </a:cubicBezTo>
                <a:lnTo>
                  <a:pt x="3120056" y="972320"/>
                </a:lnTo>
                <a:lnTo>
                  <a:pt x="2843885" y="1476261"/>
                </a:lnTo>
                <a:cubicBezTo>
                  <a:pt x="2613268" y="1897635"/>
                  <a:pt x="2234600" y="2217937"/>
                  <a:pt x="1781907" y="2377376"/>
                </a:cubicBezTo>
                <a:lnTo>
                  <a:pt x="1760553" y="2384494"/>
                </a:lnTo>
                <a:cubicBezTo>
                  <a:pt x="1680834" y="2412965"/>
                  <a:pt x="1599691" y="2432895"/>
                  <a:pt x="1517124" y="2447130"/>
                </a:cubicBezTo>
                <a:cubicBezTo>
                  <a:pt x="1148421" y="2514038"/>
                  <a:pt x="835238" y="2794480"/>
                  <a:pt x="745553" y="3183112"/>
                </a:cubicBezTo>
                <a:cubicBezTo>
                  <a:pt x="707117" y="3346822"/>
                  <a:pt x="714235" y="3510532"/>
                  <a:pt x="755518" y="3661429"/>
                </a:cubicBezTo>
                <a:cubicBezTo>
                  <a:pt x="759789" y="3674241"/>
                  <a:pt x="762636" y="3688477"/>
                  <a:pt x="765483" y="3701289"/>
                </a:cubicBezTo>
                <a:lnTo>
                  <a:pt x="785413" y="3803786"/>
                </a:lnTo>
                <a:cubicBezTo>
                  <a:pt x="916381" y="4418764"/>
                  <a:pt x="744130" y="5057944"/>
                  <a:pt x="321331" y="5523449"/>
                </a:cubicBezTo>
                <a:lnTo>
                  <a:pt x="321331" y="5526296"/>
                </a:lnTo>
                <a:cubicBezTo>
                  <a:pt x="177551" y="5654417"/>
                  <a:pt x="70784" y="5826668"/>
                  <a:pt x="25230" y="6028814"/>
                </a:cubicBezTo>
                <a:cubicBezTo>
                  <a:pt x="-95773" y="6549838"/>
                  <a:pt x="230223" y="7070862"/>
                  <a:pt x="751247" y="7191864"/>
                </a:cubicBezTo>
                <a:lnTo>
                  <a:pt x="1306437" y="7335644"/>
                </a:lnTo>
                <a:cubicBezTo>
                  <a:pt x="1675140" y="7431023"/>
                  <a:pt x="2006830" y="7631745"/>
                  <a:pt x="2263071" y="7913611"/>
                </a:cubicBezTo>
                <a:lnTo>
                  <a:pt x="2667363" y="8360609"/>
                </a:lnTo>
                <a:lnTo>
                  <a:pt x="2668787" y="8360609"/>
                </a:lnTo>
                <a:cubicBezTo>
                  <a:pt x="2801178" y="8528589"/>
                  <a:pt x="2987665" y="8653863"/>
                  <a:pt x="3211164" y="8705111"/>
                </a:cubicBezTo>
                <a:cubicBezTo>
                  <a:pt x="3669552" y="8810455"/>
                  <a:pt x="4126515" y="8572720"/>
                  <a:pt x="4311578" y="8161310"/>
                </a:cubicBezTo>
                <a:cubicBezTo>
                  <a:pt x="4351438" y="8074473"/>
                  <a:pt x="4392722" y="7987635"/>
                  <a:pt x="4441123" y="7903646"/>
                </a:cubicBezTo>
                <a:lnTo>
                  <a:pt x="4584903" y="7653098"/>
                </a:lnTo>
                <a:cubicBezTo>
                  <a:pt x="4768542" y="7331373"/>
                  <a:pt x="5040443" y="7069438"/>
                  <a:pt x="5369286" y="6897187"/>
                </a:cubicBezTo>
                <a:lnTo>
                  <a:pt x="5618409" y="6766219"/>
                </a:lnTo>
                <a:cubicBezTo>
                  <a:pt x="5775001" y="6683652"/>
                  <a:pt x="5938711" y="6613898"/>
                  <a:pt x="6103844" y="6554108"/>
                </a:cubicBezTo>
                <a:cubicBezTo>
                  <a:pt x="6518101" y="6401787"/>
                  <a:pt x="6849791" y="6050167"/>
                  <a:pt x="6956558" y="5588933"/>
                </a:cubicBezTo>
                <a:cubicBezTo>
                  <a:pt x="7037701" y="5237313"/>
                  <a:pt x="6973641" y="4884270"/>
                  <a:pt x="6802813" y="4596710"/>
                </a:cubicBezTo>
                <a:cubicBezTo>
                  <a:pt x="6764377" y="4532649"/>
                  <a:pt x="6730212" y="4467165"/>
                  <a:pt x="6697470" y="4400258"/>
                </a:cubicBezTo>
                <a:lnTo>
                  <a:pt x="6364356" y="3729760"/>
                </a:lnTo>
                <a:cubicBezTo>
                  <a:pt x="6249047" y="3501990"/>
                  <a:pt x="6180717" y="3252867"/>
                  <a:pt x="6162210" y="2998049"/>
                </a:cubicBezTo>
                <a:lnTo>
                  <a:pt x="6093879" y="2096934"/>
                </a:lnTo>
                <a:cubicBezTo>
                  <a:pt x="6082491" y="1954578"/>
                  <a:pt x="6085338" y="1812221"/>
                  <a:pt x="6096727" y="1668442"/>
                </a:cubicBezTo>
                <a:cubicBezTo>
                  <a:pt x="6157940" y="916801"/>
                  <a:pt x="5661116" y="214984"/>
                  <a:pt x="4903781" y="3988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cxnSp>
        <p:nvCxnSpPr>
          <p:cNvPr id="4" name="直接连接符 3">
            <a:extLst>
              <a:ext uri="{FF2B5EF4-FFF2-40B4-BE49-F238E27FC236}">
                <a16:creationId xmlns:a16="http://schemas.microsoft.com/office/drawing/2014/main" id="{4C9854B9-15B0-4E61-A51B-8AE0BEA9CCCF}"/>
              </a:ext>
            </a:extLst>
          </p:cNvPr>
          <p:cNvCxnSpPr>
            <a:cxnSpLocks/>
          </p:cNvCxnSpPr>
          <p:nvPr/>
        </p:nvCxnSpPr>
        <p:spPr>
          <a:xfrm>
            <a:off x="2583697" y="2118167"/>
            <a:ext cx="0" cy="4739833"/>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4AA898"/>
                </a:gs>
                <a:gs pos="100000">
                  <a:srgbClr val="7AC0B5"/>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1" name="íṩľïde">
            <a:extLst>
              <a:ext uri="{FF2B5EF4-FFF2-40B4-BE49-F238E27FC236}">
                <a16:creationId xmlns:a16="http://schemas.microsoft.com/office/drawing/2014/main" id="{CEA4F95B-B5F3-43E1-958A-03AE9B8C114C}"/>
              </a:ext>
            </a:extLst>
          </p:cNvPr>
          <p:cNvSpPr/>
          <p:nvPr/>
        </p:nvSpPr>
        <p:spPr>
          <a:xfrm>
            <a:off x="-40640" y="2576166"/>
            <a:ext cx="2269231" cy="383878"/>
          </a:xfrm>
          <a:prstGeom prst="rect">
            <a:avLst/>
          </a:prstGeom>
        </p:spPr>
        <p:txBody>
          <a:bodyPr wrap="square" lIns="91440" tIns="45720" rIns="91440" bIns="45720" anchor="ctr" anchorCtr="0">
            <a:normAutofit/>
          </a:bodyPr>
          <a:lstStyle/>
          <a:p>
            <a:pPr algn="ctr" defTabSz="914354"/>
            <a:r>
              <a:rPr lang="en-US" altLang="zh-CN" sz="1400" dirty="0">
                <a:solidFill>
                  <a:srgbClr val="4AA898"/>
                </a:solidFill>
                <a:latin typeface="Lato Black" panose="020F0A02020204030203" pitchFamily="34" charset="0"/>
              </a:rPr>
              <a:t>TIMELINE</a:t>
            </a:r>
            <a:endParaRPr lang="zh-CN" altLang="en-US" sz="1400" dirty="0">
              <a:solidFill>
                <a:srgbClr val="4AA898"/>
              </a:solidFill>
              <a:latin typeface="Lato Black" panose="020F0A02020204030203" pitchFamily="34" charset="0"/>
            </a:endParaRPr>
          </a:p>
        </p:txBody>
      </p:sp>
      <p:sp>
        <p:nvSpPr>
          <p:cNvPr id="43" name="ïśľïḓe">
            <a:extLst>
              <a:ext uri="{FF2B5EF4-FFF2-40B4-BE49-F238E27FC236}">
                <a16:creationId xmlns:a16="http://schemas.microsoft.com/office/drawing/2014/main" id="{01539815-1C01-458C-9317-52F88260AF87}"/>
              </a:ext>
            </a:extLst>
          </p:cNvPr>
          <p:cNvSpPr/>
          <p:nvPr/>
        </p:nvSpPr>
        <p:spPr>
          <a:xfrm>
            <a:off x="2199260" y="2383670"/>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5" name="í$1íďè">
            <a:extLst>
              <a:ext uri="{FF2B5EF4-FFF2-40B4-BE49-F238E27FC236}">
                <a16:creationId xmlns:a16="http://schemas.microsoft.com/office/drawing/2014/main" id="{0C1E0202-92D0-4F6F-B155-736FE1B9CFBE}"/>
              </a:ext>
            </a:extLst>
          </p:cNvPr>
          <p:cNvSpPr/>
          <p:nvPr/>
        </p:nvSpPr>
        <p:spPr>
          <a:xfrm>
            <a:off x="2379186" y="2563927"/>
            <a:ext cx="409023" cy="408355"/>
          </a:xfrm>
          <a:custGeom>
            <a:avLst/>
            <a:gdLst>
              <a:gd name="connsiteX0" fmla="*/ 302479 w 605734"/>
              <a:gd name="connsiteY0" fmla="*/ 518585 h 604745"/>
              <a:gd name="connsiteX1" fmla="*/ 345630 w 605734"/>
              <a:gd name="connsiteY1" fmla="*/ 561665 h 604745"/>
              <a:gd name="connsiteX2" fmla="*/ 302479 w 605734"/>
              <a:gd name="connsiteY2" fmla="*/ 604745 h 604745"/>
              <a:gd name="connsiteX3" fmla="*/ 259328 w 605734"/>
              <a:gd name="connsiteY3" fmla="*/ 561665 h 604745"/>
              <a:gd name="connsiteX4" fmla="*/ 302479 w 605734"/>
              <a:gd name="connsiteY4" fmla="*/ 518585 h 604745"/>
              <a:gd name="connsiteX5" fmla="*/ 490324 w 605734"/>
              <a:gd name="connsiteY5" fmla="*/ 446396 h 604745"/>
              <a:gd name="connsiteX6" fmla="*/ 533546 w 605734"/>
              <a:gd name="connsiteY6" fmla="*/ 489547 h 604745"/>
              <a:gd name="connsiteX7" fmla="*/ 490324 w 605734"/>
              <a:gd name="connsiteY7" fmla="*/ 532698 h 604745"/>
              <a:gd name="connsiteX8" fmla="*/ 447102 w 605734"/>
              <a:gd name="connsiteY8" fmla="*/ 489547 h 604745"/>
              <a:gd name="connsiteX9" fmla="*/ 490324 w 605734"/>
              <a:gd name="connsiteY9" fmla="*/ 446396 h 604745"/>
              <a:gd name="connsiteX10" fmla="*/ 114880 w 605734"/>
              <a:gd name="connsiteY10" fmla="*/ 446396 h 604745"/>
              <a:gd name="connsiteX11" fmla="*/ 158066 w 605734"/>
              <a:gd name="connsiteY11" fmla="*/ 489547 h 604745"/>
              <a:gd name="connsiteX12" fmla="*/ 114880 w 605734"/>
              <a:gd name="connsiteY12" fmla="*/ 532698 h 604745"/>
              <a:gd name="connsiteX13" fmla="*/ 71694 w 605734"/>
              <a:gd name="connsiteY13" fmla="*/ 489547 h 604745"/>
              <a:gd name="connsiteX14" fmla="*/ 114880 w 605734"/>
              <a:gd name="connsiteY14" fmla="*/ 446396 h 604745"/>
              <a:gd name="connsiteX15" fmla="*/ 562583 w 605734"/>
              <a:gd name="connsiteY15" fmla="*/ 259680 h 604745"/>
              <a:gd name="connsiteX16" fmla="*/ 605734 w 605734"/>
              <a:gd name="connsiteY16" fmla="*/ 302760 h 604745"/>
              <a:gd name="connsiteX17" fmla="*/ 562583 w 605734"/>
              <a:gd name="connsiteY17" fmla="*/ 345840 h 604745"/>
              <a:gd name="connsiteX18" fmla="*/ 519432 w 605734"/>
              <a:gd name="connsiteY18" fmla="*/ 302760 h 604745"/>
              <a:gd name="connsiteX19" fmla="*/ 562583 w 605734"/>
              <a:gd name="connsiteY19" fmla="*/ 259680 h 604745"/>
              <a:gd name="connsiteX20" fmla="*/ 43151 w 605734"/>
              <a:gd name="connsiteY20" fmla="*/ 259680 h 604745"/>
              <a:gd name="connsiteX21" fmla="*/ 86302 w 605734"/>
              <a:gd name="connsiteY21" fmla="*/ 302760 h 604745"/>
              <a:gd name="connsiteX22" fmla="*/ 43151 w 605734"/>
              <a:gd name="connsiteY22" fmla="*/ 345840 h 604745"/>
              <a:gd name="connsiteX23" fmla="*/ 0 w 605734"/>
              <a:gd name="connsiteY23" fmla="*/ 302760 h 604745"/>
              <a:gd name="connsiteX24" fmla="*/ 43151 w 605734"/>
              <a:gd name="connsiteY24" fmla="*/ 259680 h 604745"/>
              <a:gd name="connsiteX25" fmla="*/ 302479 w 605734"/>
              <a:gd name="connsiteY25" fmla="*/ 144024 h 604745"/>
              <a:gd name="connsiteX26" fmla="*/ 461428 w 605734"/>
              <a:gd name="connsiteY26" fmla="*/ 302726 h 604745"/>
              <a:gd name="connsiteX27" fmla="*/ 302479 w 605734"/>
              <a:gd name="connsiteY27" fmla="*/ 461428 h 604745"/>
              <a:gd name="connsiteX28" fmla="*/ 143530 w 605734"/>
              <a:gd name="connsiteY28" fmla="*/ 302726 h 604745"/>
              <a:gd name="connsiteX29" fmla="*/ 302479 w 605734"/>
              <a:gd name="connsiteY29" fmla="*/ 144024 h 604745"/>
              <a:gd name="connsiteX30" fmla="*/ 490324 w 605734"/>
              <a:gd name="connsiteY30" fmla="*/ 72118 h 604745"/>
              <a:gd name="connsiteX31" fmla="*/ 533546 w 605734"/>
              <a:gd name="connsiteY31" fmla="*/ 115198 h 604745"/>
              <a:gd name="connsiteX32" fmla="*/ 490324 w 605734"/>
              <a:gd name="connsiteY32" fmla="*/ 158278 h 604745"/>
              <a:gd name="connsiteX33" fmla="*/ 447102 w 605734"/>
              <a:gd name="connsiteY33" fmla="*/ 115198 h 604745"/>
              <a:gd name="connsiteX34" fmla="*/ 490324 w 605734"/>
              <a:gd name="connsiteY34" fmla="*/ 72118 h 604745"/>
              <a:gd name="connsiteX35" fmla="*/ 114880 w 605734"/>
              <a:gd name="connsiteY35" fmla="*/ 72118 h 604745"/>
              <a:gd name="connsiteX36" fmla="*/ 158066 w 605734"/>
              <a:gd name="connsiteY36" fmla="*/ 115198 h 604745"/>
              <a:gd name="connsiteX37" fmla="*/ 114880 w 605734"/>
              <a:gd name="connsiteY37" fmla="*/ 158278 h 604745"/>
              <a:gd name="connsiteX38" fmla="*/ 71694 w 605734"/>
              <a:gd name="connsiteY38" fmla="*/ 115198 h 604745"/>
              <a:gd name="connsiteX39" fmla="*/ 114880 w 605734"/>
              <a:gd name="connsiteY39" fmla="*/ 72118 h 604745"/>
              <a:gd name="connsiteX40" fmla="*/ 302620 w 605734"/>
              <a:gd name="connsiteY40" fmla="*/ 0 h 604745"/>
              <a:gd name="connsiteX41" fmla="*/ 345771 w 605734"/>
              <a:gd name="connsiteY41" fmla="*/ 43080 h 604745"/>
              <a:gd name="connsiteX42" fmla="*/ 302620 w 605734"/>
              <a:gd name="connsiteY42" fmla="*/ 86160 h 604745"/>
              <a:gd name="connsiteX43" fmla="*/ 259469 w 605734"/>
              <a:gd name="connsiteY43" fmla="*/ 43080 h 604745"/>
              <a:gd name="connsiteX44" fmla="*/ 302620 w 605734"/>
              <a:gd name="connsiteY44" fmla="*/ 0 h 60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734" h="604745">
                <a:moveTo>
                  <a:pt x="302479" y="518585"/>
                </a:moveTo>
                <a:cubicBezTo>
                  <a:pt x="326311" y="518585"/>
                  <a:pt x="345630" y="537873"/>
                  <a:pt x="345630" y="561665"/>
                </a:cubicBezTo>
                <a:cubicBezTo>
                  <a:pt x="345630" y="585457"/>
                  <a:pt x="326311" y="604745"/>
                  <a:pt x="302479" y="604745"/>
                </a:cubicBezTo>
                <a:cubicBezTo>
                  <a:pt x="278647" y="604745"/>
                  <a:pt x="259328" y="585457"/>
                  <a:pt x="259328" y="561665"/>
                </a:cubicBezTo>
                <a:cubicBezTo>
                  <a:pt x="259328" y="537873"/>
                  <a:pt x="278647" y="518585"/>
                  <a:pt x="302479" y="518585"/>
                </a:cubicBezTo>
                <a:close/>
                <a:moveTo>
                  <a:pt x="490324" y="446396"/>
                </a:moveTo>
                <a:cubicBezTo>
                  <a:pt x="514195" y="446396"/>
                  <a:pt x="533546" y="465715"/>
                  <a:pt x="533546" y="489547"/>
                </a:cubicBezTo>
                <a:cubicBezTo>
                  <a:pt x="533546" y="513379"/>
                  <a:pt x="514195" y="532698"/>
                  <a:pt x="490324" y="532698"/>
                </a:cubicBezTo>
                <a:cubicBezTo>
                  <a:pt x="466453" y="532698"/>
                  <a:pt x="447102" y="513379"/>
                  <a:pt x="447102" y="489547"/>
                </a:cubicBezTo>
                <a:cubicBezTo>
                  <a:pt x="447102" y="465715"/>
                  <a:pt x="466453" y="446396"/>
                  <a:pt x="490324" y="446396"/>
                </a:cubicBezTo>
                <a:close/>
                <a:moveTo>
                  <a:pt x="114880" y="446396"/>
                </a:moveTo>
                <a:cubicBezTo>
                  <a:pt x="138731" y="446396"/>
                  <a:pt x="158066" y="465715"/>
                  <a:pt x="158066" y="489547"/>
                </a:cubicBezTo>
                <a:cubicBezTo>
                  <a:pt x="158066" y="513379"/>
                  <a:pt x="138731" y="532698"/>
                  <a:pt x="114880" y="532698"/>
                </a:cubicBezTo>
                <a:cubicBezTo>
                  <a:pt x="91029" y="532698"/>
                  <a:pt x="71694" y="513379"/>
                  <a:pt x="71694" y="489547"/>
                </a:cubicBezTo>
                <a:cubicBezTo>
                  <a:pt x="71694" y="465715"/>
                  <a:pt x="91029" y="446396"/>
                  <a:pt x="114880" y="446396"/>
                </a:cubicBezTo>
                <a:close/>
                <a:moveTo>
                  <a:pt x="562583" y="259680"/>
                </a:moveTo>
                <a:cubicBezTo>
                  <a:pt x="586415" y="259680"/>
                  <a:pt x="605734" y="278968"/>
                  <a:pt x="605734" y="302760"/>
                </a:cubicBezTo>
                <a:cubicBezTo>
                  <a:pt x="605734" y="326552"/>
                  <a:pt x="586415" y="345840"/>
                  <a:pt x="562583" y="345840"/>
                </a:cubicBezTo>
                <a:cubicBezTo>
                  <a:pt x="538751" y="345840"/>
                  <a:pt x="519432" y="326552"/>
                  <a:pt x="519432" y="302760"/>
                </a:cubicBezTo>
                <a:cubicBezTo>
                  <a:pt x="519432" y="278968"/>
                  <a:pt x="538751" y="259680"/>
                  <a:pt x="562583" y="259680"/>
                </a:cubicBezTo>
                <a:close/>
                <a:moveTo>
                  <a:pt x="43151" y="259680"/>
                </a:moveTo>
                <a:cubicBezTo>
                  <a:pt x="66983" y="259680"/>
                  <a:pt x="86302" y="278968"/>
                  <a:pt x="86302" y="302760"/>
                </a:cubicBezTo>
                <a:cubicBezTo>
                  <a:pt x="86302" y="326552"/>
                  <a:pt x="66983" y="345840"/>
                  <a:pt x="43151" y="345840"/>
                </a:cubicBezTo>
                <a:cubicBezTo>
                  <a:pt x="19319" y="345840"/>
                  <a:pt x="0" y="326552"/>
                  <a:pt x="0" y="302760"/>
                </a:cubicBezTo>
                <a:cubicBezTo>
                  <a:pt x="0" y="278968"/>
                  <a:pt x="19319" y="259680"/>
                  <a:pt x="43151" y="259680"/>
                </a:cubicBezTo>
                <a:close/>
                <a:moveTo>
                  <a:pt x="302479" y="144024"/>
                </a:moveTo>
                <a:cubicBezTo>
                  <a:pt x="390264" y="144024"/>
                  <a:pt x="461428" y="215077"/>
                  <a:pt x="461428" y="302726"/>
                </a:cubicBezTo>
                <a:cubicBezTo>
                  <a:pt x="461428" y="390375"/>
                  <a:pt x="390264" y="461428"/>
                  <a:pt x="302479" y="461428"/>
                </a:cubicBezTo>
                <a:cubicBezTo>
                  <a:pt x="214694" y="461428"/>
                  <a:pt x="143530" y="390375"/>
                  <a:pt x="143530" y="302726"/>
                </a:cubicBezTo>
                <a:cubicBezTo>
                  <a:pt x="143530" y="215077"/>
                  <a:pt x="214694" y="144024"/>
                  <a:pt x="302479" y="144024"/>
                </a:cubicBezTo>
                <a:close/>
                <a:moveTo>
                  <a:pt x="490324" y="72118"/>
                </a:moveTo>
                <a:cubicBezTo>
                  <a:pt x="514195" y="72118"/>
                  <a:pt x="533546" y="91406"/>
                  <a:pt x="533546" y="115198"/>
                </a:cubicBezTo>
                <a:cubicBezTo>
                  <a:pt x="533546" y="138990"/>
                  <a:pt x="514195" y="158278"/>
                  <a:pt x="490324" y="158278"/>
                </a:cubicBezTo>
                <a:cubicBezTo>
                  <a:pt x="466453" y="158278"/>
                  <a:pt x="447102" y="138990"/>
                  <a:pt x="447102" y="115198"/>
                </a:cubicBezTo>
                <a:cubicBezTo>
                  <a:pt x="447102" y="91406"/>
                  <a:pt x="466453" y="72118"/>
                  <a:pt x="490324" y="72118"/>
                </a:cubicBezTo>
                <a:close/>
                <a:moveTo>
                  <a:pt x="114880" y="72118"/>
                </a:moveTo>
                <a:cubicBezTo>
                  <a:pt x="138731" y="72118"/>
                  <a:pt x="158066" y="91406"/>
                  <a:pt x="158066" y="115198"/>
                </a:cubicBezTo>
                <a:cubicBezTo>
                  <a:pt x="158066" y="138990"/>
                  <a:pt x="138731" y="158278"/>
                  <a:pt x="114880" y="158278"/>
                </a:cubicBezTo>
                <a:cubicBezTo>
                  <a:pt x="91029" y="158278"/>
                  <a:pt x="71694" y="138990"/>
                  <a:pt x="71694" y="115198"/>
                </a:cubicBezTo>
                <a:cubicBezTo>
                  <a:pt x="71694" y="91406"/>
                  <a:pt x="91029" y="72118"/>
                  <a:pt x="114880" y="72118"/>
                </a:cubicBezTo>
                <a:close/>
                <a:moveTo>
                  <a:pt x="302620" y="0"/>
                </a:moveTo>
                <a:cubicBezTo>
                  <a:pt x="326452" y="0"/>
                  <a:pt x="345771" y="19288"/>
                  <a:pt x="345771" y="43080"/>
                </a:cubicBezTo>
                <a:cubicBezTo>
                  <a:pt x="345771" y="66872"/>
                  <a:pt x="326452" y="86160"/>
                  <a:pt x="302620" y="86160"/>
                </a:cubicBezTo>
                <a:cubicBezTo>
                  <a:pt x="278788" y="86160"/>
                  <a:pt x="259469" y="66872"/>
                  <a:pt x="259469" y="43080"/>
                </a:cubicBezTo>
                <a:cubicBezTo>
                  <a:pt x="259469" y="19288"/>
                  <a:pt x="278788" y="0"/>
                  <a:pt x="302620"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2" name="ïsľiďé">
            <a:extLst>
              <a:ext uri="{FF2B5EF4-FFF2-40B4-BE49-F238E27FC236}">
                <a16:creationId xmlns:a16="http://schemas.microsoft.com/office/drawing/2014/main" id="{87D0C93A-CF99-4BE2-BA56-8622DC9845EB}"/>
              </a:ext>
            </a:extLst>
          </p:cNvPr>
          <p:cNvSpPr/>
          <p:nvPr/>
        </p:nvSpPr>
        <p:spPr>
          <a:xfrm>
            <a:off x="-40640" y="4430490"/>
            <a:ext cx="2269231" cy="383878"/>
          </a:xfrm>
          <a:prstGeom prst="rect">
            <a:avLst/>
          </a:prstGeom>
        </p:spPr>
        <p:txBody>
          <a:bodyPr wrap="square" lIns="91440" tIns="45720" rIns="91440" bIns="45720" anchor="ctr" anchorCtr="0">
            <a:normAutofit/>
          </a:bodyPr>
          <a:lstStyle/>
          <a:p>
            <a:pPr algn="ctr" defTabSz="914354"/>
            <a:r>
              <a:rPr lang="en-US" altLang="zh-CN" sz="1400" dirty="0">
                <a:solidFill>
                  <a:srgbClr val="4AA898"/>
                </a:solidFill>
                <a:latin typeface="Lato Black" panose="020F0A02020204030203" pitchFamily="34" charset="0"/>
              </a:rPr>
              <a:t>TIMELINE</a:t>
            </a:r>
            <a:endParaRPr lang="zh-CN" altLang="en-US" sz="1400" dirty="0">
              <a:solidFill>
                <a:srgbClr val="4AA898"/>
              </a:solidFill>
              <a:latin typeface="Lato Black" panose="020F0A02020204030203" pitchFamily="34" charset="0"/>
            </a:endParaRPr>
          </a:p>
        </p:txBody>
      </p:sp>
      <p:sp>
        <p:nvSpPr>
          <p:cNvPr id="34" name="í$ḷíḋe">
            <a:extLst>
              <a:ext uri="{FF2B5EF4-FFF2-40B4-BE49-F238E27FC236}">
                <a16:creationId xmlns:a16="http://schemas.microsoft.com/office/drawing/2014/main" id="{100F6C50-0825-4F6D-B013-AF19D3892171}"/>
              </a:ext>
            </a:extLst>
          </p:cNvPr>
          <p:cNvSpPr/>
          <p:nvPr/>
        </p:nvSpPr>
        <p:spPr>
          <a:xfrm>
            <a:off x="2199260" y="4237994"/>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7" name="íṣľïďê">
            <a:extLst>
              <a:ext uri="{FF2B5EF4-FFF2-40B4-BE49-F238E27FC236}">
                <a16:creationId xmlns:a16="http://schemas.microsoft.com/office/drawing/2014/main" id="{1CF44518-F695-4668-BB4B-AA582B89422D}"/>
              </a:ext>
            </a:extLst>
          </p:cNvPr>
          <p:cNvSpPr/>
          <p:nvPr/>
        </p:nvSpPr>
        <p:spPr>
          <a:xfrm>
            <a:off x="2379187" y="4466012"/>
            <a:ext cx="409022" cy="312835"/>
          </a:xfrm>
          <a:custGeom>
            <a:avLst/>
            <a:gdLst>
              <a:gd name="connsiteX0" fmla="*/ 518804 w 607639"/>
              <a:gd name="connsiteY0" fmla="*/ 340972 h 464744"/>
              <a:gd name="connsiteX1" fmla="*/ 550763 w 607639"/>
              <a:gd name="connsiteY1" fmla="*/ 369666 h 464744"/>
              <a:gd name="connsiteX2" fmla="*/ 516400 w 607639"/>
              <a:gd name="connsiteY2" fmla="*/ 400670 h 464744"/>
              <a:gd name="connsiteX3" fmla="*/ 512305 w 607639"/>
              <a:gd name="connsiteY3" fmla="*/ 395074 h 464744"/>
              <a:gd name="connsiteX4" fmla="*/ 515599 w 607639"/>
              <a:gd name="connsiteY4" fmla="*/ 364692 h 464744"/>
              <a:gd name="connsiteX5" fmla="*/ 514353 w 607639"/>
              <a:gd name="connsiteY5" fmla="*/ 345769 h 464744"/>
              <a:gd name="connsiteX6" fmla="*/ 518804 w 607639"/>
              <a:gd name="connsiteY6" fmla="*/ 340972 h 464744"/>
              <a:gd name="connsiteX7" fmla="*/ 556022 w 607639"/>
              <a:gd name="connsiteY7" fmla="*/ 276617 h 464744"/>
              <a:gd name="connsiteX8" fmla="*/ 596843 w 607639"/>
              <a:gd name="connsiteY8" fmla="*/ 289768 h 464744"/>
              <a:gd name="connsiteX9" fmla="*/ 577989 w 607639"/>
              <a:gd name="connsiteY9" fmla="*/ 332152 h 464744"/>
              <a:gd name="connsiteX10" fmla="*/ 540814 w 607639"/>
              <a:gd name="connsiteY10" fmla="*/ 310738 h 464744"/>
              <a:gd name="connsiteX11" fmla="*/ 556022 w 607639"/>
              <a:gd name="connsiteY11" fmla="*/ 276617 h 464744"/>
              <a:gd name="connsiteX12" fmla="*/ 606393 w 607639"/>
              <a:gd name="connsiteY12" fmla="*/ 198148 h 464744"/>
              <a:gd name="connsiteX13" fmla="*/ 607639 w 607639"/>
              <a:gd name="connsiteY13" fmla="*/ 221694 h 464744"/>
              <a:gd name="connsiteX14" fmla="*/ 606482 w 607639"/>
              <a:gd name="connsiteY14" fmla="*/ 244439 h 464744"/>
              <a:gd name="connsiteX15" fmla="*/ 563677 w 607639"/>
              <a:gd name="connsiteY15" fmla="*/ 240086 h 464744"/>
              <a:gd name="connsiteX16" fmla="*/ 564656 w 607639"/>
              <a:gd name="connsiteY16" fmla="*/ 221694 h 464744"/>
              <a:gd name="connsiteX17" fmla="*/ 563677 w 607639"/>
              <a:gd name="connsiteY17" fmla="*/ 202680 h 464744"/>
              <a:gd name="connsiteX18" fmla="*/ 236289 w 607639"/>
              <a:gd name="connsiteY18" fmla="*/ 150093 h 464744"/>
              <a:gd name="connsiteX19" fmla="*/ 370675 w 607639"/>
              <a:gd name="connsiteY19" fmla="*/ 264488 h 464744"/>
              <a:gd name="connsiteX20" fmla="*/ 372366 w 607639"/>
              <a:gd name="connsiteY20" fmla="*/ 264488 h 464744"/>
              <a:gd name="connsiteX21" fmla="*/ 472577 w 607639"/>
              <a:gd name="connsiteY21" fmla="*/ 364660 h 464744"/>
              <a:gd name="connsiteX22" fmla="*/ 372366 w 607639"/>
              <a:gd name="connsiteY22" fmla="*/ 464744 h 464744"/>
              <a:gd name="connsiteX23" fmla="*/ 100211 w 607639"/>
              <a:gd name="connsiteY23" fmla="*/ 464744 h 464744"/>
              <a:gd name="connsiteX24" fmla="*/ 0 w 607639"/>
              <a:gd name="connsiteY24" fmla="*/ 364660 h 464744"/>
              <a:gd name="connsiteX25" fmla="*/ 100211 w 607639"/>
              <a:gd name="connsiteY25" fmla="*/ 264488 h 464744"/>
              <a:gd name="connsiteX26" fmla="*/ 101902 w 607639"/>
              <a:gd name="connsiteY26" fmla="*/ 264488 h 464744"/>
              <a:gd name="connsiteX27" fmla="*/ 236289 w 607639"/>
              <a:gd name="connsiteY27" fmla="*/ 150093 h 464744"/>
              <a:gd name="connsiteX28" fmla="*/ 577651 w 607639"/>
              <a:gd name="connsiteY28" fmla="*/ 110576 h 464744"/>
              <a:gd name="connsiteX29" fmla="*/ 596701 w 607639"/>
              <a:gd name="connsiteY29" fmla="*/ 152783 h 464744"/>
              <a:gd name="connsiteX30" fmla="*/ 555842 w 607639"/>
              <a:gd name="connsiteY30" fmla="*/ 166111 h 464744"/>
              <a:gd name="connsiteX31" fmla="*/ 540531 w 607639"/>
              <a:gd name="connsiteY31" fmla="*/ 132079 h 464744"/>
              <a:gd name="connsiteX32" fmla="*/ 385651 w 607639"/>
              <a:gd name="connsiteY32" fmla="*/ 85808 h 464744"/>
              <a:gd name="connsiteX33" fmla="*/ 521620 w 607639"/>
              <a:gd name="connsiteY33" fmla="*/ 221674 h 464744"/>
              <a:gd name="connsiteX34" fmla="*/ 498573 w 607639"/>
              <a:gd name="connsiteY34" fmla="*/ 297293 h 464744"/>
              <a:gd name="connsiteX35" fmla="*/ 404694 w 607639"/>
              <a:gd name="connsiteY35" fmla="*/ 225317 h 464744"/>
              <a:gd name="connsiteX36" fmla="*/ 297645 w 607639"/>
              <a:gd name="connsiteY36" fmla="*/ 118153 h 464744"/>
              <a:gd name="connsiteX37" fmla="*/ 385651 w 607639"/>
              <a:gd name="connsiteY37" fmla="*/ 85808 h 464744"/>
              <a:gd name="connsiteX38" fmla="*/ 220673 w 607639"/>
              <a:gd name="connsiteY38" fmla="*/ 73529 h 464744"/>
              <a:gd name="connsiteX39" fmla="*/ 252624 w 607639"/>
              <a:gd name="connsiteY39" fmla="*/ 102217 h 464744"/>
              <a:gd name="connsiteX40" fmla="*/ 247907 w 607639"/>
              <a:gd name="connsiteY40" fmla="*/ 107635 h 464744"/>
              <a:gd name="connsiteX41" fmla="*/ 236337 w 607639"/>
              <a:gd name="connsiteY41" fmla="*/ 107191 h 464744"/>
              <a:gd name="connsiteX42" fmla="*/ 195307 w 607639"/>
              <a:gd name="connsiteY42" fmla="*/ 111987 h 464744"/>
              <a:gd name="connsiteX43" fmla="*/ 193349 w 607639"/>
              <a:gd name="connsiteY43" fmla="*/ 110921 h 464744"/>
              <a:gd name="connsiteX44" fmla="*/ 220673 w 607639"/>
              <a:gd name="connsiteY44" fmla="*/ 73529 h 464744"/>
              <a:gd name="connsiteX45" fmla="*/ 515868 w 607639"/>
              <a:gd name="connsiteY45" fmla="*/ 42269 h 464744"/>
              <a:gd name="connsiteX46" fmla="*/ 550340 w 607639"/>
              <a:gd name="connsiteY46" fmla="*/ 73184 h 464744"/>
              <a:gd name="connsiteX47" fmla="*/ 518451 w 607639"/>
              <a:gd name="connsiteY47" fmla="*/ 101967 h 464744"/>
              <a:gd name="connsiteX48" fmla="*/ 490571 w 607639"/>
              <a:gd name="connsiteY48" fmla="*/ 76915 h 464744"/>
              <a:gd name="connsiteX49" fmla="*/ 295148 w 607639"/>
              <a:gd name="connsiteY49" fmla="*/ 19194 h 464744"/>
              <a:gd name="connsiteX50" fmla="*/ 312675 w 607639"/>
              <a:gd name="connsiteY50" fmla="*/ 58379 h 464744"/>
              <a:gd name="connsiteX51" fmla="*/ 280379 w 607639"/>
              <a:gd name="connsiteY51" fmla="*/ 77128 h 464744"/>
              <a:gd name="connsiteX52" fmla="*/ 255023 w 607639"/>
              <a:gd name="connsiteY52" fmla="*/ 42474 h 464744"/>
              <a:gd name="connsiteX53" fmla="*/ 295148 w 607639"/>
              <a:gd name="connsiteY53" fmla="*/ 19194 h 464744"/>
              <a:gd name="connsiteX54" fmla="*/ 431508 w 607639"/>
              <a:gd name="connsiteY54" fmla="*/ 4728 h 464744"/>
              <a:gd name="connsiteX55" fmla="*/ 475611 w 607639"/>
              <a:gd name="connsiteY55" fmla="*/ 19033 h 464744"/>
              <a:gd name="connsiteX56" fmla="*/ 458183 w 607639"/>
              <a:gd name="connsiteY56" fmla="*/ 58217 h 464744"/>
              <a:gd name="connsiteX57" fmla="*/ 422616 w 607639"/>
              <a:gd name="connsiteY57" fmla="*/ 46755 h 464744"/>
              <a:gd name="connsiteX58" fmla="*/ 385358 w 607639"/>
              <a:gd name="connsiteY58" fmla="*/ 0 h 464744"/>
              <a:gd name="connsiteX59" fmla="*/ 385358 w 607639"/>
              <a:gd name="connsiteY59" fmla="*/ 42871 h 464744"/>
              <a:gd name="connsiteX60" fmla="*/ 348175 w 607639"/>
              <a:gd name="connsiteY60" fmla="*/ 46785 h 464744"/>
              <a:gd name="connsiteX61" fmla="*/ 339279 w 607639"/>
              <a:gd name="connsiteY61" fmla="*/ 4803 h 464744"/>
              <a:gd name="connsiteX62" fmla="*/ 385358 w 607639"/>
              <a:gd name="connsiteY62" fmla="*/ 0 h 46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39" h="464744">
                <a:moveTo>
                  <a:pt x="518804" y="340972"/>
                </a:moveTo>
                <a:lnTo>
                  <a:pt x="550763" y="369666"/>
                </a:lnTo>
                <a:cubicBezTo>
                  <a:pt x="540436" y="381126"/>
                  <a:pt x="528863" y="391520"/>
                  <a:pt x="516400" y="400670"/>
                </a:cubicBezTo>
                <a:lnTo>
                  <a:pt x="512305" y="395074"/>
                </a:lnTo>
                <a:cubicBezTo>
                  <a:pt x="514442" y="385302"/>
                  <a:pt x="515599" y="375085"/>
                  <a:pt x="515599" y="364692"/>
                </a:cubicBezTo>
                <a:cubicBezTo>
                  <a:pt x="515599" y="358295"/>
                  <a:pt x="515154" y="351988"/>
                  <a:pt x="514353" y="345769"/>
                </a:cubicBezTo>
                <a:cubicBezTo>
                  <a:pt x="515866" y="344170"/>
                  <a:pt x="517379" y="342571"/>
                  <a:pt x="518804" y="340972"/>
                </a:cubicBezTo>
                <a:close/>
                <a:moveTo>
                  <a:pt x="556022" y="276617"/>
                </a:moveTo>
                <a:lnTo>
                  <a:pt x="596843" y="289768"/>
                </a:lnTo>
                <a:cubicBezTo>
                  <a:pt x="592129" y="304518"/>
                  <a:pt x="585726" y="318735"/>
                  <a:pt x="577989" y="332152"/>
                </a:cubicBezTo>
                <a:lnTo>
                  <a:pt x="540814" y="310738"/>
                </a:lnTo>
                <a:cubicBezTo>
                  <a:pt x="547039" y="299898"/>
                  <a:pt x="552198" y="288435"/>
                  <a:pt x="556022" y="276617"/>
                </a:cubicBezTo>
                <a:close/>
                <a:moveTo>
                  <a:pt x="606393" y="198148"/>
                </a:moveTo>
                <a:cubicBezTo>
                  <a:pt x="607194" y="205967"/>
                  <a:pt x="607639" y="213875"/>
                  <a:pt x="607639" y="221694"/>
                </a:cubicBezTo>
                <a:cubicBezTo>
                  <a:pt x="607639" y="229246"/>
                  <a:pt x="607194" y="236887"/>
                  <a:pt x="606482" y="244439"/>
                </a:cubicBezTo>
                <a:lnTo>
                  <a:pt x="563677" y="240086"/>
                </a:lnTo>
                <a:cubicBezTo>
                  <a:pt x="564300" y="233955"/>
                  <a:pt x="564656" y="227824"/>
                  <a:pt x="564656" y="221694"/>
                </a:cubicBezTo>
                <a:cubicBezTo>
                  <a:pt x="564656" y="215296"/>
                  <a:pt x="564300" y="208988"/>
                  <a:pt x="563677" y="202680"/>
                </a:cubicBezTo>
                <a:close/>
                <a:moveTo>
                  <a:pt x="236289" y="150093"/>
                </a:moveTo>
                <a:cubicBezTo>
                  <a:pt x="304016" y="150093"/>
                  <a:pt x="360351" y="199780"/>
                  <a:pt x="370675" y="264488"/>
                </a:cubicBezTo>
                <a:lnTo>
                  <a:pt x="372366" y="264488"/>
                </a:lnTo>
                <a:cubicBezTo>
                  <a:pt x="427633" y="264488"/>
                  <a:pt x="472577" y="309463"/>
                  <a:pt x="472577" y="364660"/>
                </a:cubicBezTo>
                <a:cubicBezTo>
                  <a:pt x="472577" y="419858"/>
                  <a:pt x="427633" y="464744"/>
                  <a:pt x="372366" y="464744"/>
                </a:cubicBezTo>
                <a:lnTo>
                  <a:pt x="100211" y="464744"/>
                </a:lnTo>
                <a:cubicBezTo>
                  <a:pt x="44944" y="464744"/>
                  <a:pt x="0" y="419858"/>
                  <a:pt x="0" y="364660"/>
                </a:cubicBezTo>
                <a:cubicBezTo>
                  <a:pt x="0" y="309463"/>
                  <a:pt x="44944" y="264488"/>
                  <a:pt x="100211" y="264488"/>
                </a:cubicBezTo>
                <a:lnTo>
                  <a:pt x="101902" y="264488"/>
                </a:lnTo>
                <a:cubicBezTo>
                  <a:pt x="112226" y="199780"/>
                  <a:pt x="168561" y="150093"/>
                  <a:pt x="236289" y="150093"/>
                </a:cubicBezTo>
                <a:close/>
                <a:moveTo>
                  <a:pt x="577651" y="110576"/>
                </a:moveTo>
                <a:cubicBezTo>
                  <a:pt x="585485" y="123904"/>
                  <a:pt x="591894" y="138121"/>
                  <a:pt x="596701" y="152783"/>
                </a:cubicBezTo>
                <a:lnTo>
                  <a:pt x="555842" y="166111"/>
                </a:lnTo>
                <a:cubicBezTo>
                  <a:pt x="551925" y="154293"/>
                  <a:pt x="546762" y="142919"/>
                  <a:pt x="540531" y="132079"/>
                </a:cubicBezTo>
                <a:close/>
                <a:moveTo>
                  <a:pt x="385651" y="85808"/>
                </a:moveTo>
                <a:cubicBezTo>
                  <a:pt x="460576" y="85808"/>
                  <a:pt x="521620" y="146765"/>
                  <a:pt x="521620" y="221674"/>
                </a:cubicBezTo>
                <a:cubicBezTo>
                  <a:pt x="521620" y="249576"/>
                  <a:pt x="513166" y="275612"/>
                  <a:pt x="498573" y="297293"/>
                </a:cubicBezTo>
                <a:cubicBezTo>
                  <a:pt x="479441" y="261661"/>
                  <a:pt x="445627" y="234736"/>
                  <a:pt x="404694" y="225317"/>
                </a:cubicBezTo>
                <a:cubicBezTo>
                  <a:pt x="386452" y="174934"/>
                  <a:pt x="346587" y="136102"/>
                  <a:pt x="297645" y="118153"/>
                </a:cubicBezTo>
                <a:cubicBezTo>
                  <a:pt x="321404" y="97981"/>
                  <a:pt x="352104" y="85808"/>
                  <a:pt x="385651" y="85808"/>
                </a:cubicBezTo>
                <a:close/>
                <a:moveTo>
                  <a:pt x="220673" y="73529"/>
                </a:moveTo>
                <a:lnTo>
                  <a:pt x="252624" y="102217"/>
                </a:lnTo>
                <a:cubicBezTo>
                  <a:pt x="250933" y="103993"/>
                  <a:pt x="249420" y="105770"/>
                  <a:pt x="247907" y="107635"/>
                </a:cubicBezTo>
                <a:cubicBezTo>
                  <a:pt x="244080" y="107368"/>
                  <a:pt x="240253" y="107191"/>
                  <a:pt x="236337" y="107191"/>
                </a:cubicBezTo>
                <a:cubicBezTo>
                  <a:pt x="222275" y="107191"/>
                  <a:pt x="208568" y="108878"/>
                  <a:pt x="195307" y="111987"/>
                </a:cubicBezTo>
                <a:lnTo>
                  <a:pt x="193349" y="110921"/>
                </a:lnTo>
                <a:cubicBezTo>
                  <a:pt x="201092" y="97598"/>
                  <a:pt x="210259" y="84986"/>
                  <a:pt x="220673" y="73529"/>
                </a:cubicBezTo>
                <a:close/>
                <a:moveTo>
                  <a:pt x="515868" y="42269"/>
                </a:moveTo>
                <a:cubicBezTo>
                  <a:pt x="528339" y="51330"/>
                  <a:pt x="539918" y="61724"/>
                  <a:pt x="550340" y="73184"/>
                </a:cubicBezTo>
                <a:lnTo>
                  <a:pt x="518451" y="101967"/>
                </a:lnTo>
                <a:cubicBezTo>
                  <a:pt x="510078" y="92639"/>
                  <a:pt x="500636" y="84288"/>
                  <a:pt x="490571" y="76915"/>
                </a:cubicBezTo>
                <a:close/>
                <a:moveTo>
                  <a:pt x="295148" y="19194"/>
                </a:moveTo>
                <a:lnTo>
                  <a:pt x="312675" y="58379"/>
                </a:lnTo>
                <a:cubicBezTo>
                  <a:pt x="301376" y="63444"/>
                  <a:pt x="290433" y="69753"/>
                  <a:pt x="280379" y="77128"/>
                </a:cubicBezTo>
                <a:lnTo>
                  <a:pt x="255023" y="42474"/>
                </a:lnTo>
                <a:cubicBezTo>
                  <a:pt x="267568" y="33322"/>
                  <a:pt x="281002" y="25503"/>
                  <a:pt x="295148" y="19194"/>
                </a:cubicBezTo>
                <a:close/>
                <a:moveTo>
                  <a:pt x="431508" y="4728"/>
                </a:moveTo>
                <a:cubicBezTo>
                  <a:pt x="446624" y="7926"/>
                  <a:pt x="461473" y="12724"/>
                  <a:pt x="475611" y="19033"/>
                </a:cubicBezTo>
                <a:lnTo>
                  <a:pt x="458183" y="58217"/>
                </a:lnTo>
                <a:cubicBezTo>
                  <a:pt x="446802" y="53152"/>
                  <a:pt x="434798" y="49243"/>
                  <a:pt x="422616" y="46755"/>
                </a:cubicBezTo>
                <a:close/>
                <a:moveTo>
                  <a:pt x="385358" y="0"/>
                </a:moveTo>
                <a:lnTo>
                  <a:pt x="385358" y="42871"/>
                </a:lnTo>
                <a:cubicBezTo>
                  <a:pt x="372904" y="42871"/>
                  <a:pt x="360361" y="44205"/>
                  <a:pt x="348175" y="46785"/>
                </a:cubicBezTo>
                <a:lnTo>
                  <a:pt x="339279" y="4803"/>
                </a:lnTo>
                <a:cubicBezTo>
                  <a:pt x="354313" y="1601"/>
                  <a:pt x="369791" y="0"/>
                  <a:pt x="3853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3" name="ïSlïḑê">
            <a:extLst>
              <a:ext uri="{FF2B5EF4-FFF2-40B4-BE49-F238E27FC236}">
                <a16:creationId xmlns:a16="http://schemas.microsoft.com/office/drawing/2014/main" id="{6185B8F9-84CB-4365-BBCB-38F8A9CC4604}"/>
              </a:ext>
            </a:extLst>
          </p:cNvPr>
          <p:cNvSpPr/>
          <p:nvPr/>
        </p:nvSpPr>
        <p:spPr>
          <a:xfrm>
            <a:off x="-40640" y="3503328"/>
            <a:ext cx="2269231" cy="383878"/>
          </a:xfrm>
          <a:prstGeom prst="rect">
            <a:avLst/>
          </a:prstGeom>
        </p:spPr>
        <p:txBody>
          <a:bodyPr wrap="square" lIns="91440" tIns="45720" rIns="91440" bIns="45720" anchor="ctr" anchorCtr="0">
            <a:normAutofit/>
          </a:bodyPr>
          <a:lstStyle/>
          <a:p>
            <a:pPr algn="ctr" defTabSz="914354"/>
            <a:r>
              <a:rPr lang="en-US" altLang="zh-CN" sz="1400" dirty="0">
                <a:solidFill>
                  <a:srgbClr val="4AA898"/>
                </a:solidFill>
                <a:latin typeface="Lato Black" panose="020F0A02020204030203" pitchFamily="34" charset="0"/>
              </a:rPr>
              <a:t>TIMELINE</a:t>
            </a:r>
            <a:endParaRPr lang="zh-CN" altLang="en-US" sz="1400" dirty="0">
              <a:solidFill>
                <a:srgbClr val="4AA898"/>
              </a:solidFill>
              <a:latin typeface="Lato Black" panose="020F0A02020204030203" pitchFamily="34" charset="0"/>
            </a:endParaRPr>
          </a:p>
        </p:txBody>
      </p:sp>
      <p:sp>
        <p:nvSpPr>
          <p:cNvPr id="25" name="ïṣḻiḍè">
            <a:extLst>
              <a:ext uri="{FF2B5EF4-FFF2-40B4-BE49-F238E27FC236}">
                <a16:creationId xmlns:a16="http://schemas.microsoft.com/office/drawing/2014/main" id="{BC18324A-197A-47B8-ACEA-351F4F9ED44F}"/>
              </a:ext>
            </a:extLst>
          </p:cNvPr>
          <p:cNvSpPr/>
          <p:nvPr/>
        </p:nvSpPr>
        <p:spPr>
          <a:xfrm>
            <a:off x="2199260" y="3310832"/>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6" name="î$ļîḍe">
            <a:extLst>
              <a:ext uri="{FF2B5EF4-FFF2-40B4-BE49-F238E27FC236}">
                <a16:creationId xmlns:a16="http://schemas.microsoft.com/office/drawing/2014/main" id="{CD80267E-A4B7-4D2A-A62E-0A63FA56CB03}"/>
              </a:ext>
            </a:extLst>
          </p:cNvPr>
          <p:cNvSpPr/>
          <p:nvPr/>
        </p:nvSpPr>
        <p:spPr>
          <a:xfrm>
            <a:off x="2395963" y="3490756"/>
            <a:ext cx="375468" cy="409023"/>
          </a:xfrm>
          <a:custGeom>
            <a:avLst/>
            <a:gdLst>
              <a:gd name="connsiteX0" fmla="*/ 404869 w 556690"/>
              <a:gd name="connsiteY0" fmla="*/ 522184 h 606439"/>
              <a:gd name="connsiteX1" fmla="*/ 430166 w 556690"/>
              <a:gd name="connsiteY1" fmla="*/ 547448 h 606439"/>
              <a:gd name="connsiteX2" fmla="*/ 430166 w 556690"/>
              <a:gd name="connsiteY2" fmla="*/ 581175 h 606439"/>
              <a:gd name="connsiteX3" fmla="*/ 404869 w 556690"/>
              <a:gd name="connsiteY3" fmla="*/ 606439 h 606439"/>
              <a:gd name="connsiteX4" fmla="*/ 379571 w 556690"/>
              <a:gd name="connsiteY4" fmla="*/ 581175 h 606439"/>
              <a:gd name="connsiteX5" fmla="*/ 379571 w 556690"/>
              <a:gd name="connsiteY5" fmla="*/ 547448 h 606439"/>
              <a:gd name="connsiteX6" fmla="*/ 404869 w 556690"/>
              <a:gd name="connsiteY6" fmla="*/ 522184 h 606439"/>
              <a:gd name="connsiteX7" fmla="*/ 151822 w 556690"/>
              <a:gd name="connsiteY7" fmla="*/ 522184 h 606439"/>
              <a:gd name="connsiteX8" fmla="*/ 177119 w 556690"/>
              <a:gd name="connsiteY8" fmla="*/ 547448 h 606439"/>
              <a:gd name="connsiteX9" fmla="*/ 177119 w 556690"/>
              <a:gd name="connsiteY9" fmla="*/ 581175 h 606439"/>
              <a:gd name="connsiteX10" fmla="*/ 151822 w 556690"/>
              <a:gd name="connsiteY10" fmla="*/ 606439 h 606439"/>
              <a:gd name="connsiteX11" fmla="*/ 126524 w 556690"/>
              <a:gd name="connsiteY11" fmla="*/ 581175 h 606439"/>
              <a:gd name="connsiteX12" fmla="*/ 126524 w 556690"/>
              <a:gd name="connsiteY12" fmla="*/ 547448 h 606439"/>
              <a:gd name="connsiteX13" fmla="*/ 151822 w 556690"/>
              <a:gd name="connsiteY13" fmla="*/ 522184 h 606439"/>
              <a:gd name="connsiteX14" fmla="*/ 531393 w 556690"/>
              <a:gd name="connsiteY14" fmla="*/ 488454 h 606439"/>
              <a:gd name="connsiteX15" fmla="*/ 556690 w 556690"/>
              <a:gd name="connsiteY15" fmla="*/ 513718 h 606439"/>
              <a:gd name="connsiteX16" fmla="*/ 556690 w 556690"/>
              <a:gd name="connsiteY16" fmla="*/ 547445 h 606439"/>
              <a:gd name="connsiteX17" fmla="*/ 531393 w 556690"/>
              <a:gd name="connsiteY17" fmla="*/ 572709 h 606439"/>
              <a:gd name="connsiteX18" fmla="*/ 506095 w 556690"/>
              <a:gd name="connsiteY18" fmla="*/ 547445 h 606439"/>
              <a:gd name="connsiteX19" fmla="*/ 506095 w 556690"/>
              <a:gd name="connsiteY19" fmla="*/ 513718 h 606439"/>
              <a:gd name="connsiteX20" fmla="*/ 531393 w 556690"/>
              <a:gd name="connsiteY20" fmla="*/ 488454 h 606439"/>
              <a:gd name="connsiteX21" fmla="*/ 278345 w 556690"/>
              <a:gd name="connsiteY21" fmla="*/ 488454 h 606439"/>
              <a:gd name="connsiteX22" fmla="*/ 303642 w 556690"/>
              <a:gd name="connsiteY22" fmla="*/ 513718 h 606439"/>
              <a:gd name="connsiteX23" fmla="*/ 303642 w 556690"/>
              <a:gd name="connsiteY23" fmla="*/ 547445 h 606439"/>
              <a:gd name="connsiteX24" fmla="*/ 278345 w 556690"/>
              <a:gd name="connsiteY24" fmla="*/ 572709 h 606439"/>
              <a:gd name="connsiteX25" fmla="*/ 253047 w 556690"/>
              <a:gd name="connsiteY25" fmla="*/ 547445 h 606439"/>
              <a:gd name="connsiteX26" fmla="*/ 253047 w 556690"/>
              <a:gd name="connsiteY26" fmla="*/ 513718 h 606439"/>
              <a:gd name="connsiteX27" fmla="*/ 278345 w 556690"/>
              <a:gd name="connsiteY27" fmla="*/ 488454 h 606439"/>
              <a:gd name="connsiteX28" fmla="*/ 25298 w 556690"/>
              <a:gd name="connsiteY28" fmla="*/ 488454 h 606439"/>
              <a:gd name="connsiteX29" fmla="*/ 50595 w 556690"/>
              <a:gd name="connsiteY29" fmla="*/ 513718 h 606439"/>
              <a:gd name="connsiteX30" fmla="*/ 50595 w 556690"/>
              <a:gd name="connsiteY30" fmla="*/ 547445 h 606439"/>
              <a:gd name="connsiteX31" fmla="*/ 25298 w 556690"/>
              <a:gd name="connsiteY31" fmla="*/ 572709 h 606439"/>
              <a:gd name="connsiteX32" fmla="*/ 0 w 556690"/>
              <a:gd name="connsiteY32" fmla="*/ 547445 h 606439"/>
              <a:gd name="connsiteX33" fmla="*/ 0 w 556690"/>
              <a:gd name="connsiteY33" fmla="*/ 513718 h 606439"/>
              <a:gd name="connsiteX34" fmla="*/ 25298 w 556690"/>
              <a:gd name="connsiteY34" fmla="*/ 488454 h 606439"/>
              <a:gd name="connsiteX35" fmla="*/ 261518 w 556690"/>
              <a:gd name="connsiteY35" fmla="*/ 50525 h 606439"/>
              <a:gd name="connsiteX36" fmla="*/ 268603 w 556690"/>
              <a:gd name="connsiteY36" fmla="*/ 50778 h 606439"/>
              <a:gd name="connsiteX37" fmla="*/ 270754 w 556690"/>
              <a:gd name="connsiteY37" fmla="*/ 50904 h 606439"/>
              <a:gd name="connsiteX38" fmla="*/ 275941 w 556690"/>
              <a:gd name="connsiteY38" fmla="*/ 51283 h 606439"/>
              <a:gd name="connsiteX39" fmla="*/ 278092 w 556690"/>
              <a:gd name="connsiteY39" fmla="*/ 51409 h 606439"/>
              <a:gd name="connsiteX40" fmla="*/ 283532 w 556690"/>
              <a:gd name="connsiteY40" fmla="*/ 52167 h 606439"/>
              <a:gd name="connsiteX41" fmla="*/ 285177 w 556690"/>
              <a:gd name="connsiteY41" fmla="*/ 52293 h 606439"/>
              <a:gd name="connsiteX42" fmla="*/ 292262 w 556690"/>
              <a:gd name="connsiteY42" fmla="*/ 53557 h 606439"/>
              <a:gd name="connsiteX43" fmla="*/ 299221 w 556690"/>
              <a:gd name="connsiteY43" fmla="*/ 55072 h 606439"/>
              <a:gd name="connsiteX44" fmla="*/ 300613 w 556690"/>
              <a:gd name="connsiteY44" fmla="*/ 55451 h 606439"/>
              <a:gd name="connsiteX45" fmla="*/ 306180 w 556690"/>
              <a:gd name="connsiteY45" fmla="*/ 56967 h 606439"/>
              <a:gd name="connsiteX46" fmla="*/ 307698 w 556690"/>
              <a:gd name="connsiteY46" fmla="*/ 57346 h 606439"/>
              <a:gd name="connsiteX47" fmla="*/ 313897 w 556690"/>
              <a:gd name="connsiteY47" fmla="*/ 59367 h 606439"/>
              <a:gd name="connsiteX48" fmla="*/ 314277 w 556690"/>
              <a:gd name="connsiteY48" fmla="*/ 59493 h 606439"/>
              <a:gd name="connsiteX49" fmla="*/ 321235 w 556690"/>
              <a:gd name="connsiteY49" fmla="*/ 62146 h 606439"/>
              <a:gd name="connsiteX50" fmla="*/ 410559 w 556690"/>
              <a:gd name="connsiteY50" fmla="*/ 151576 h 606439"/>
              <a:gd name="connsiteX51" fmla="*/ 413342 w 556690"/>
              <a:gd name="connsiteY51" fmla="*/ 151576 h 606439"/>
              <a:gd name="connsiteX52" fmla="*/ 527084 w 556690"/>
              <a:gd name="connsiteY52" fmla="*/ 207659 h 606439"/>
              <a:gd name="connsiteX53" fmla="*/ 530121 w 556690"/>
              <a:gd name="connsiteY53" fmla="*/ 211828 h 606439"/>
              <a:gd name="connsiteX54" fmla="*/ 530627 w 556690"/>
              <a:gd name="connsiteY54" fmla="*/ 212585 h 606439"/>
              <a:gd name="connsiteX55" fmla="*/ 533537 w 556690"/>
              <a:gd name="connsiteY55" fmla="*/ 216754 h 606439"/>
              <a:gd name="connsiteX56" fmla="*/ 533916 w 556690"/>
              <a:gd name="connsiteY56" fmla="*/ 217385 h 606439"/>
              <a:gd name="connsiteX57" fmla="*/ 536953 w 556690"/>
              <a:gd name="connsiteY57" fmla="*/ 222312 h 606439"/>
              <a:gd name="connsiteX58" fmla="*/ 544038 w 556690"/>
              <a:gd name="connsiteY58" fmla="*/ 236080 h 606439"/>
              <a:gd name="connsiteX59" fmla="*/ 544797 w 556690"/>
              <a:gd name="connsiteY59" fmla="*/ 237596 h 606439"/>
              <a:gd name="connsiteX60" fmla="*/ 546315 w 556690"/>
              <a:gd name="connsiteY60" fmla="*/ 241385 h 606439"/>
              <a:gd name="connsiteX61" fmla="*/ 547201 w 556690"/>
              <a:gd name="connsiteY61" fmla="*/ 243532 h 606439"/>
              <a:gd name="connsiteX62" fmla="*/ 548593 w 556690"/>
              <a:gd name="connsiteY62" fmla="*/ 247195 h 606439"/>
              <a:gd name="connsiteX63" fmla="*/ 549352 w 556690"/>
              <a:gd name="connsiteY63" fmla="*/ 249722 h 606439"/>
              <a:gd name="connsiteX64" fmla="*/ 550491 w 556690"/>
              <a:gd name="connsiteY64" fmla="*/ 253132 h 606439"/>
              <a:gd name="connsiteX65" fmla="*/ 551376 w 556690"/>
              <a:gd name="connsiteY65" fmla="*/ 256164 h 606439"/>
              <a:gd name="connsiteX66" fmla="*/ 552641 w 556690"/>
              <a:gd name="connsiteY66" fmla="*/ 260964 h 606439"/>
              <a:gd name="connsiteX67" fmla="*/ 553654 w 556690"/>
              <a:gd name="connsiteY67" fmla="*/ 265258 h 606439"/>
              <a:gd name="connsiteX68" fmla="*/ 554160 w 556690"/>
              <a:gd name="connsiteY68" fmla="*/ 268037 h 606439"/>
              <a:gd name="connsiteX69" fmla="*/ 554919 w 556690"/>
              <a:gd name="connsiteY69" fmla="*/ 271827 h 606439"/>
              <a:gd name="connsiteX70" fmla="*/ 555298 w 556690"/>
              <a:gd name="connsiteY70" fmla="*/ 274605 h 606439"/>
              <a:gd name="connsiteX71" fmla="*/ 555804 w 556690"/>
              <a:gd name="connsiteY71" fmla="*/ 278521 h 606439"/>
              <a:gd name="connsiteX72" fmla="*/ 556057 w 556690"/>
              <a:gd name="connsiteY72" fmla="*/ 281300 h 606439"/>
              <a:gd name="connsiteX73" fmla="*/ 556437 w 556690"/>
              <a:gd name="connsiteY73" fmla="*/ 285595 h 606439"/>
              <a:gd name="connsiteX74" fmla="*/ 556564 w 556690"/>
              <a:gd name="connsiteY74" fmla="*/ 287995 h 606439"/>
              <a:gd name="connsiteX75" fmla="*/ 556690 w 556690"/>
              <a:gd name="connsiteY75" fmla="*/ 294310 h 606439"/>
              <a:gd name="connsiteX76" fmla="*/ 556690 w 556690"/>
              <a:gd name="connsiteY76" fmla="*/ 294689 h 606439"/>
              <a:gd name="connsiteX77" fmla="*/ 413342 w 556690"/>
              <a:gd name="connsiteY77" fmla="*/ 437929 h 606439"/>
              <a:gd name="connsiteX78" fmla="*/ 118170 w 556690"/>
              <a:gd name="connsiteY78" fmla="*/ 437929 h 606439"/>
              <a:gd name="connsiteX79" fmla="*/ 0 w 556690"/>
              <a:gd name="connsiteY79" fmla="*/ 319952 h 606439"/>
              <a:gd name="connsiteX80" fmla="*/ 80594 w 556690"/>
              <a:gd name="connsiteY80" fmla="*/ 208164 h 606439"/>
              <a:gd name="connsiteX81" fmla="*/ 101469 w 556690"/>
              <a:gd name="connsiteY81" fmla="*/ 203238 h 606439"/>
              <a:gd name="connsiteX82" fmla="*/ 261518 w 556690"/>
              <a:gd name="connsiteY82" fmla="*/ 50525 h 606439"/>
              <a:gd name="connsiteX83" fmla="*/ 430156 w 556690"/>
              <a:gd name="connsiteY83" fmla="*/ 0 h 606439"/>
              <a:gd name="connsiteX84" fmla="*/ 556690 w 556690"/>
              <a:gd name="connsiteY84" fmla="*/ 126336 h 606439"/>
              <a:gd name="connsiteX85" fmla="*/ 552261 w 556690"/>
              <a:gd name="connsiteY85" fmla="*/ 159689 h 606439"/>
              <a:gd name="connsiteX86" fmla="*/ 443062 w 556690"/>
              <a:gd name="connsiteY86" fmla="*/ 103343 h 606439"/>
              <a:gd name="connsiteX87" fmla="*/ 380428 w 556690"/>
              <a:gd name="connsiteY87" fmla="*/ 36764 h 606439"/>
              <a:gd name="connsiteX88" fmla="*/ 357272 w 556690"/>
              <a:gd name="connsiteY88" fmla="*/ 23120 h 606439"/>
              <a:gd name="connsiteX89" fmla="*/ 430156 w 556690"/>
              <a:gd name="connsiteY89"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690" h="606439">
                <a:moveTo>
                  <a:pt x="404869" y="522184"/>
                </a:moveTo>
                <a:cubicBezTo>
                  <a:pt x="418909" y="522184"/>
                  <a:pt x="430166" y="533426"/>
                  <a:pt x="430166" y="547448"/>
                </a:cubicBezTo>
                <a:lnTo>
                  <a:pt x="430166" y="581175"/>
                </a:lnTo>
                <a:cubicBezTo>
                  <a:pt x="430166" y="595070"/>
                  <a:pt x="418909" y="606439"/>
                  <a:pt x="404869" y="606439"/>
                </a:cubicBezTo>
                <a:cubicBezTo>
                  <a:pt x="390955" y="606439"/>
                  <a:pt x="379571" y="595070"/>
                  <a:pt x="379571" y="581175"/>
                </a:cubicBezTo>
                <a:lnTo>
                  <a:pt x="379571" y="547448"/>
                </a:lnTo>
                <a:cubicBezTo>
                  <a:pt x="379571" y="533426"/>
                  <a:pt x="390955" y="522184"/>
                  <a:pt x="404869" y="522184"/>
                </a:cubicBezTo>
                <a:close/>
                <a:moveTo>
                  <a:pt x="151822" y="522184"/>
                </a:moveTo>
                <a:cubicBezTo>
                  <a:pt x="165862" y="522184"/>
                  <a:pt x="177119" y="533426"/>
                  <a:pt x="177119" y="547448"/>
                </a:cubicBezTo>
                <a:lnTo>
                  <a:pt x="177119" y="581175"/>
                </a:lnTo>
                <a:cubicBezTo>
                  <a:pt x="177119" y="595070"/>
                  <a:pt x="165862" y="606439"/>
                  <a:pt x="151822" y="606439"/>
                </a:cubicBezTo>
                <a:cubicBezTo>
                  <a:pt x="137908" y="606439"/>
                  <a:pt x="126524" y="595070"/>
                  <a:pt x="126524" y="581175"/>
                </a:cubicBezTo>
                <a:lnTo>
                  <a:pt x="126524" y="547448"/>
                </a:lnTo>
                <a:cubicBezTo>
                  <a:pt x="126524" y="533426"/>
                  <a:pt x="137908" y="522184"/>
                  <a:pt x="151822" y="522184"/>
                </a:cubicBezTo>
                <a:close/>
                <a:moveTo>
                  <a:pt x="531393" y="488454"/>
                </a:moveTo>
                <a:cubicBezTo>
                  <a:pt x="545433" y="488454"/>
                  <a:pt x="556690" y="499823"/>
                  <a:pt x="556690" y="513718"/>
                </a:cubicBezTo>
                <a:lnTo>
                  <a:pt x="556690" y="547445"/>
                </a:lnTo>
                <a:cubicBezTo>
                  <a:pt x="556690" y="561340"/>
                  <a:pt x="545433" y="572709"/>
                  <a:pt x="531393" y="572709"/>
                </a:cubicBezTo>
                <a:cubicBezTo>
                  <a:pt x="517479" y="572709"/>
                  <a:pt x="506095" y="561340"/>
                  <a:pt x="506095" y="547445"/>
                </a:cubicBezTo>
                <a:lnTo>
                  <a:pt x="506095" y="513718"/>
                </a:lnTo>
                <a:cubicBezTo>
                  <a:pt x="506095" y="499823"/>
                  <a:pt x="517479" y="488454"/>
                  <a:pt x="531393" y="488454"/>
                </a:cubicBezTo>
                <a:close/>
                <a:moveTo>
                  <a:pt x="278345" y="488454"/>
                </a:moveTo>
                <a:cubicBezTo>
                  <a:pt x="292385" y="488454"/>
                  <a:pt x="303642" y="499823"/>
                  <a:pt x="303642" y="513718"/>
                </a:cubicBezTo>
                <a:lnTo>
                  <a:pt x="303642" y="547445"/>
                </a:lnTo>
                <a:cubicBezTo>
                  <a:pt x="303642" y="561340"/>
                  <a:pt x="292385" y="572709"/>
                  <a:pt x="278345" y="572709"/>
                </a:cubicBezTo>
                <a:cubicBezTo>
                  <a:pt x="264431" y="572709"/>
                  <a:pt x="253047" y="561340"/>
                  <a:pt x="253047" y="547445"/>
                </a:cubicBezTo>
                <a:lnTo>
                  <a:pt x="253047" y="513718"/>
                </a:lnTo>
                <a:cubicBezTo>
                  <a:pt x="253047" y="499823"/>
                  <a:pt x="264431" y="488454"/>
                  <a:pt x="278345" y="488454"/>
                </a:cubicBezTo>
                <a:close/>
                <a:moveTo>
                  <a:pt x="25298" y="488454"/>
                </a:moveTo>
                <a:cubicBezTo>
                  <a:pt x="39338" y="488454"/>
                  <a:pt x="50595" y="499823"/>
                  <a:pt x="50595" y="513718"/>
                </a:cubicBezTo>
                <a:lnTo>
                  <a:pt x="50595" y="547445"/>
                </a:lnTo>
                <a:cubicBezTo>
                  <a:pt x="50595" y="561340"/>
                  <a:pt x="39338" y="572709"/>
                  <a:pt x="25298" y="572709"/>
                </a:cubicBezTo>
                <a:cubicBezTo>
                  <a:pt x="11384" y="572709"/>
                  <a:pt x="0" y="561340"/>
                  <a:pt x="0" y="547445"/>
                </a:cubicBezTo>
                <a:lnTo>
                  <a:pt x="0" y="513718"/>
                </a:lnTo>
                <a:cubicBezTo>
                  <a:pt x="0" y="499823"/>
                  <a:pt x="11384" y="488454"/>
                  <a:pt x="25298" y="488454"/>
                </a:cubicBezTo>
                <a:close/>
                <a:moveTo>
                  <a:pt x="261518" y="50525"/>
                </a:moveTo>
                <a:cubicBezTo>
                  <a:pt x="263922" y="50525"/>
                  <a:pt x="266326" y="50651"/>
                  <a:pt x="268603" y="50778"/>
                </a:cubicBezTo>
                <a:cubicBezTo>
                  <a:pt x="269362" y="50778"/>
                  <a:pt x="270121" y="50904"/>
                  <a:pt x="270754" y="50904"/>
                </a:cubicBezTo>
                <a:cubicBezTo>
                  <a:pt x="272525" y="51030"/>
                  <a:pt x="274170" y="51157"/>
                  <a:pt x="275941" y="51283"/>
                </a:cubicBezTo>
                <a:cubicBezTo>
                  <a:pt x="276700" y="51283"/>
                  <a:pt x="277459" y="51409"/>
                  <a:pt x="278092" y="51409"/>
                </a:cubicBezTo>
                <a:cubicBezTo>
                  <a:pt x="279990" y="51662"/>
                  <a:pt x="281761" y="51914"/>
                  <a:pt x="283532" y="52167"/>
                </a:cubicBezTo>
                <a:cubicBezTo>
                  <a:pt x="284038" y="52167"/>
                  <a:pt x="284671" y="52293"/>
                  <a:pt x="285177" y="52293"/>
                </a:cubicBezTo>
                <a:cubicBezTo>
                  <a:pt x="287581" y="52672"/>
                  <a:pt x="289985" y="53051"/>
                  <a:pt x="292262" y="53557"/>
                </a:cubicBezTo>
                <a:cubicBezTo>
                  <a:pt x="294666" y="54062"/>
                  <a:pt x="296944" y="54567"/>
                  <a:pt x="299221" y="55072"/>
                </a:cubicBezTo>
                <a:cubicBezTo>
                  <a:pt x="299727" y="55199"/>
                  <a:pt x="300233" y="55325"/>
                  <a:pt x="300613" y="55451"/>
                </a:cubicBezTo>
                <a:cubicBezTo>
                  <a:pt x="302510" y="55956"/>
                  <a:pt x="304408" y="56462"/>
                  <a:pt x="306180" y="56967"/>
                </a:cubicBezTo>
                <a:cubicBezTo>
                  <a:pt x="306686" y="57093"/>
                  <a:pt x="307192" y="57220"/>
                  <a:pt x="307698" y="57346"/>
                </a:cubicBezTo>
                <a:cubicBezTo>
                  <a:pt x="309722" y="57978"/>
                  <a:pt x="311873" y="58609"/>
                  <a:pt x="313897" y="59367"/>
                </a:cubicBezTo>
                <a:cubicBezTo>
                  <a:pt x="314024" y="59367"/>
                  <a:pt x="314150" y="59493"/>
                  <a:pt x="314277" y="59493"/>
                </a:cubicBezTo>
                <a:cubicBezTo>
                  <a:pt x="316681" y="60377"/>
                  <a:pt x="318958" y="61135"/>
                  <a:pt x="321235" y="62146"/>
                </a:cubicBezTo>
                <a:cubicBezTo>
                  <a:pt x="361469" y="78188"/>
                  <a:pt x="394111" y="110271"/>
                  <a:pt x="410559" y="151576"/>
                </a:cubicBezTo>
                <a:lnTo>
                  <a:pt x="413342" y="151576"/>
                </a:lnTo>
                <a:cubicBezTo>
                  <a:pt x="459649" y="151576"/>
                  <a:pt x="500768" y="173555"/>
                  <a:pt x="527084" y="207659"/>
                </a:cubicBezTo>
                <a:cubicBezTo>
                  <a:pt x="528096" y="209049"/>
                  <a:pt x="529109" y="210438"/>
                  <a:pt x="530121" y="211828"/>
                </a:cubicBezTo>
                <a:cubicBezTo>
                  <a:pt x="530374" y="212080"/>
                  <a:pt x="530500" y="212333"/>
                  <a:pt x="530627" y="212585"/>
                </a:cubicBezTo>
                <a:cubicBezTo>
                  <a:pt x="531639" y="213975"/>
                  <a:pt x="532525" y="215364"/>
                  <a:pt x="533537" y="216754"/>
                </a:cubicBezTo>
                <a:cubicBezTo>
                  <a:pt x="533663" y="217006"/>
                  <a:pt x="533790" y="217259"/>
                  <a:pt x="533916" y="217385"/>
                </a:cubicBezTo>
                <a:cubicBezTo>
                  <a:pt x="534929" y="219027"/>
                  <a:pt x="535941" y="220670"/>
                  <a:pt x="536953" y="222312"/>
                </a:cubicBezTo>
                <a:cubicBezTo>
                  <a:pt x="539610" y="226733"/>
                  <a:pt x="542014" y="231406"/>
                  <a:pt x="544038" y="236080"/>
                </a:cubicBezTo>
                <a:cubicBezTo>
                  <a:pt x="544291" y="236585"/>
                  <a:pt x="544544" y="237090"/>
                  <a:pt x="544797" y="237596"/>
                </a:cubicBezTo>
                <a:cubicBezTo>
                  <a:pt x="545303" y="238859"/>
                  <a:pt x="545809" y="240122"/>
                  <a:pt x="546315" y="241385"/>
                </a:cubicBezTo>
                <a:cubicBezTo>
                  <a:pt x="546695" y="242143"/>
                  <a:pt x="546948" y="242774"/>
                  <a:pt x="547201" y="243532"/>
                </a:cubicBezTo>
                <a:cubicBezTo>
                  <a:pt x="547707" y="244795"/>
                  <a:pt x="548087" y="245932"/>
                  <a:pt x="548593" y="247195"/>
                </a:cubicBezTo>
                <a:cubicBezTo>
                  <a:pt x="548846" y="247953"/>
                  <a:pt x="549099" y="248837"/>
                  <a:pt x="549352" y="249722"/>
                </a:cubicBezTo>
                <a:cubicBezTo>
                  <a:pt x="549731" y="250858"/>
                  <a:pt x="550237" y="251995"/>
                  <a:pt x="550491" y="253132"/>
                </a:cubicBezTo>
                <a:cubicBezTo>
                  <a:pt x="550870" y="254143"/>
                  <a:pt x="551123" y="255153"/>
                  <a:pt x="551376" y="256164"/>
                </a:cubicBezTo>
                <a:cubicBezTo>
                  <a:pt x="551882" y="257806"/>
                  <a:pt x="552262" y="259448"/>
                  <a:pt x="552641" y="260964"/>
                </a:cubicBezTo>
                <a:cubicBezTo>
                  <a:pt x="553021" y="262479"/>
                  <a:pt x="553400" y="263869"/>
                  <a:pt x="553654" y="265258"/>
                </a:cubicBezTo>
                <a:cubicBezTo>
                  <a:pt x="553907" y="266142"/>
                  <a:pt x="554033" y="267153"/>
                  <a:pt x="554160" y="268037"/>
                </a:cubicBezTo>
                <a:cubicBezTo>
                  <a:pt x="554413" y="269300"/>
                  <a:pt x="554666" y="270563"/>
                  <a:pt x="554919" y="271827"/>
                </a:cubicBezTo>
                <a:cubicBezTo>
                  <a:pt x="555045" y="272711"/>
                  <a:pt x="555172" y="273721"/>
                  <a:pt x="555298" y="274605"/>
                </a:cubicBezTo>
                <a:cubicBezTo>
                  <a:pt x="555425" y="275869"/>
                  <a:pt x="555678" y="277258"/>
                  <a:pt x="555804" y="278521"/>
                </a:cubicBezTo>
                <a:cubicBezTo>
                  <a:pt x="555931" y="279405"/>
                  <a:pt x="555931" y="280416"/>
                  <a:pt x="556057" y="281300"/>
                </a:cubicBezTo>
                <a:cubicBezTo>
                  <a:pt x="556184" y="282690"/>
                  <a:pt x="556310" y="284205"/>
                  <a:pt x="556437" y="285595"/>
                </a:cubicBezTo>
                <a:cubicBezTo>
                  <a:pt x="556437" y="286353"/>
                  <a:pt x="556564" y="287237"/>
                  <a:pt x="556564" y="287995"/>
                </a:cubicBezTo>
                <a:cubicBezTo>
                  <a:pt x="556690" y="290142"/>
                  <a:pt x="556690" y="292163"/>
                  <a:pt x="556690" y="294310"/>
                </a:cubicBezTo>
                <a:cubicBezTo>
                  <a:pt x="556690" y="294437"/>
                  <a:pt x="556690" y="294563"/>
                  <a:pt x="556690" y="294689"/>
                </a:cubicBezTo>
                <a:cubicBezTo>
                  <a:pt x="556690" y="373635"/>
                  <a:pt x="492418" y="437929"/>
                  <a:pt x="413342" y="437929"/>
                </a:cubicBezTo>
                <a:lnTo>
                  <a:pt x="118170" y="437929"/>
                </a:lnTo>
                <a:cubicBezTo>
                  <a:pt x="53012" y="437929"/>
                  <a:pt x="0" y="385004"/>
                  <a:pt x="0" y="319952"/>
                </a:cubicBezTo>
                <a:cubicBezTo>
                  <a:pt x="0" y="268037"/>
                  <a:pt x="33781" y="223827"/>
                  <a:pt x="80594" y="208164"/>
                </a:cubicBezTo>
                <a:cubicBezTo>
                  <a:pt x="87299" y="205891"/>
                  <a:pt x="94258" y="204249"/>
                  <a:pt x="101469" y="203238"/>
                </a:cubicBezTo>
                <a:cubicBezTo>
                  <a:pt x="105265" y="118482"/>
                  <a:pt x="175610" y="50525"/>
                  <a:pt x="261518" y="50525"/>
                </a:cubicBezTo>
                <a:close/>
                <a:moveTo>
                  <a:pt x="430156" y="0"/>
                </a:moveTo>
                <a:cubicBezTo>
                  <a:pt x="500003" y="0"/>
                  <a:pt x="556690" y="56725"/>
                  <a:pt x="556690" y="126336"/>
                </a:cubicBezTo>
                <a:cubicBezTo>
                  <a:pt x="556690" y="137833"/>
                  <a:pt x="555172" y="149077"/>
                  <a:pt x="552261" y="159689"/>
                </a:cubicBezTo>
                <a:cubicBezTo>
                  <a:pt x="523538" y="130253"/>
                  <a:pt x="485578" y="109913"/>
                  <a:pt x="443062" y="103343"/>
                </a:cubicBezTo>
                <a:cubicBezTo>
                  <a:pt x="427372" y="76939"/>
                  <a:pt x="406241" y="54325"/>
                  <a:pt x="380428" y="36764"/>
                </a:cubicBezTo>
                <a:cubicBezTo>
                  <a:pt x="372962" y="31710"/>
                  <a:pt x="365244" y="27162"/>
                  <a:pt x="357272" y="23120"/>
                </a:cubicBezTo>
                <a:cubicBezTo>
                  <a:pt x="378783" y="7959"/>
                  <a:pt x="403837" y="0"/>
                  <a:pt x="430156"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4" name="îsḻíde">
            <a:extLst>
              <a:ext uri="{FF2B5EF4-FFF2-40B4-BE49-F238E27FC236}">
                <a16:creationId xmlns:a16="http://schemas.microsoft.com/office/drawing/2014/main" id="{6F092BA7-2B4B-4969-8685-993B8300C5ED}"/>
              </a:ext>
            </a:extLst>
          </p:cNvPr>
          <p:cNvSpPr/>
          <p:nvPr/>
        </p:nvSpPr>
        <p:spPr>
          <a:xfrm>
            <a:off x="-40640" y="5357652"/>
            <a:ext cx="2269231" cy="383878"/>
          </a:xfrm>
          <a:prstGeom prst="rect">
            <a:avLst/>
          </a:prstGeom>
        </p:spPr>
        <p:txBody>
          <a:bodyPr wrap="square" lIns="91440" tIns="45720" rIns="91440" bIns="45720" anchor="ctr" anchorCtr="0">
            <a:normAutofit/>
          </a:bodyPr>
          <a:lstStyle/>
          <a:p>
            <a:pPr algn="ctr" defTabSz="914354"/>
            <a:r>
              <a:rPr lang="en-US" altLang="zh-CN" sz="1400" dirty="0">
                <a:solidFill>
                  <a:srgbClr val="4AA898"/>
                </a:solidFill>
                <a:latin typeface="Lato Black" panose="020F0A02020204030203" pitchFamily="34" charset="0"/>
              </a:rPr>
              <a:t>TIMELINE</a:t>
            </a:r>
            <a:endParaRPr lang="zh-CN" altLang="en-US" sz="1400" dirty="0">
              <a:solidFill>
                <a:srgbClr val="4AA898"/>
              </a:solidFill>
              <a:latin typeface="Lato Black" panose="020F0A02020204030203" pitchFamily="34" charset="0"/>
            </a:endParaRPr>
          </a:p>
        </p:txBody>
      </p:sp>
      <p:sp>
        <p:nvSpPr>
          <p:cNvPr id="16" name="iṧḷiḑé">
            <a:extLst>
              <a:ext uri="{FF2B5EF4-FFF2-40B4-BE49-F238E27FC236}">
                <a16:creationId xmlns:a16="http://schemas.microsoft.com/office/drawing/2014/main" id="{B49DBA8A-0E8D-4A6E-90C5-1904C02545E3}"/>
              </a:ext>
            </a:extLst>
          </p:cNvPr>
          <p:cNvSpPr/>
          <p:nvPr/>
        </p:nvSpPr>
        <p:spPr>
          <a:xfrm>
            <a:off x="2199260" y="5165156"/>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9" name="íSḷíďè">
            <a:extLst>
              <a:ext uri="{FF2B5EF4-FFF2-40B4-BE49-F238E27FC236}">
                <a16:creationId xmlns:a16="http://schemas.microsoft.com/office/drawing/2014/main" id="{74020535-AA1D-4B6F-BB55-8A08A69FE3C5}"/>
              </a:ext>
            </a:extLst>
          </p:cNvPr>
          <p:cNvSpPr/>
          <p:nvPr/>
        </p:nvSpPr>
        <p:spPr>
          <a:xfrm>
            <a:off x="2393239" y="5345080"/>
            <a:ext cx="380918" cy="409023"/>
          </a:xfrm>
          <a:custGeom>
            <a:avLst/>
            <a:gdLst>
              <a:gd name="connsiteX0" fmla="*/ 318467 w 564311"/>
              <a:gd name="connsiteY0" fmla="*/ 451196 h 605946"/>
              <a:gd name="connsiteX1" fmla="*/ 359954 w 564311"/>
              <a:gd name="connsiteY1" fmla="*/ 451196 h 605946"/>
              <a:gd name="connsiteX2" fmla="*/ 361667 w 564311"/>
              <a:gd name="connsiteY2" fmla="*/ 452248 h 605946"/>
              <a:gd name="connsiteX3" fmla="*/ 361272 w 564311"/>
              <a:gd name="connsiteY3" fmla="*/ 454220 h 605946"/>
              <a:gd name="connsiteX4" fmla="*/ 327028 w 564311"/>
              <a:gd name="connsiteY4" fmla="*/ 492875 h 605946"/>
              <a:gd name="connsiteX5" fmla="*/ 347047 w 564311"/>
              <a:gd name="connsiteY5" fmla="*/ 492875 h 605946"/>
              <a:gd name="connsiteX6" fmla="*/ 348628 w 564311"/>
              <a:gd name="connsiteY6" fmla="*/ 493926 h 605946"/>
              <a:gd name="connsiteX7" fmla="*/ 348364 w 564311"/>
              <a:gd name="connsiteY7" fmla="*/ 495767 h 605946"/>
              <a:gd name="connsiteX8" fmla="*/ 245897 w 564311"/>
              <a:gd name="connsiteY8" fmla="*/ 605420 h 605946"/>
              <a:gd name="connsiteX9" fmla="*/ 244580 w 564311"/>
              <a:gd name="connsiteY9" fmla="*/ 605946 h 605946"/>
              <a:gd name="connsiteX10" fmla="*/ 243526 w 564311"/>
              <a:gd name="connsiteY10" fmla="*/ 605552 h 605946"/>
              <a:gd name="connsiteX11" fmla="*/ 243131 w 564311"/>
              <a:gd name="connsiteY11" fmla="*/ 603185 h 605946"/>
              <a:gd name="connsiteX12" fmla="*/ 304374 w 564311"/>
              <a:gd name="connsiteY12" fmla="*/ 515226 h 605946"/>
              <a:gd name="connsiteX13" fmla="*/ 267760 w 564311"/>
              <a:gd name="connsiteY13" fmla="*/ 515226 h 605946"/>
              <a:gd name="connsiteX14" fmla="*/ 266180 w 564311"/>
              <a:gd name="connsiteY14" fmla="*/ 514174 h 605946"/>
              <a:gd name="connsiteX15" fmla="*/ 266443 w 564311"/>
              <a:gd name="connsiteY15" fmla="*/ 512333 h 605946"/>
              <a:gd name="connsiteX16" fmla="*/ 317150 w 564311"/>
              <a:gd name="connsiteY16" fmla="*/ 451853 h 605946"/>
              <a:gd name="connsiteX17" fmla="*/ 318467 w 564311"/>
              <a:gd name="connsiteY17" fmla="*/ 451196 h 605946"/>
              <a:gd name="connsiteX18" fmla="*/ 130551 w 564311"/>
              <a:gd name="connsiteY18" fmla="*/ 357061 h 605946"/>
              <a:gd name="connsiteX19" fmla="*/ 134633 w 564311"/>
              <a:gd name="connsiteY19" fmla="*/ 363111 h 605946"/>
              <a:gd name="connsiteX20" fmla="*/ 154256 w 564311"/>
              <a:gd name="connsiteY20" fmla="*/ 404014 h 605946"/>
              <a:gd name="connsiteX21" fmla="*/ 130551 w 564311"/>
              <a:gd name="connsiteY21" fmla="*/ 427556 h 605946"/>
              <a:gd name="connsiteX22" fmla="*/ 106977 w 564311"/>
              <a:gd name="connsiteY22" fmla="*/ 404014 h 605946"/>
              <a:gd name="connsiteX23" fmla="*/ 126468 w 564311"/>
              <a:gd name="connsiteY23" fmla="*/ 363111 h 605946"/>
              <a:gd name="connsiteX24" fmla="*/ 399430 w 564311"/>
              <a:gd name="connsiteY24" fmla="*/ 347722 h 605946"/>
              <a:gd name="connsiteX25" fmla="*/ 412862 w 564311"/>
              <a:gd name="connsiteY25" fmla="*/ 375986 h 605946"/>
              <a:gd name="connsiteX26" fmla="*/ 399430 w 564311"/>
              <a:gd name="connsiteY26" fmla="*/ 389264 h 605946"/>
              <a:gd name="connsiteX27" fmla="*/ 385997 w 564311"/>
              <a:gd name="connsiteY27" fmla="*/ 375986 h 605946"/>
              <a:gd name="connsiteX28" fmla="*/ 399430 w 564311"/>
              <a:gd name="connsiteY28" fmla="*/ 347722 h 605946"/>
              <a:gd name="connsiteX29" fmla="*/ 261677 w 564311"/>
              <a:gd name="connsiteY29" fmla="*/ 336022 h 605946"/>
              <a:gd name="connsiteX30" fmla="*/ 324759 w 564311"/>
              <a:gd name="connsiteY30" fmla="*/ 336022 h 605946"/>
              <a:gd name="connsiteX31" fmla="*/ 267603 w 564311"/>
              <a:gd name="connsiteY31" fmla="*/ 400439 h 605946"/>
              <a:gd name="connsiteX32" fmla="*/ 267077 w 564311"/>
              <a:gd name="connsiteY32" fmla="*/ 403725 h 605946"/>
              <a:gd name="connsiteX33" fmla="*/ 269974 w 564311"/>
              <a:gd name="connsiteY33" fmla="*/ 405434 h 605946"/>
              <a:gd name="connsiteX34" fmla="*/ 303951 w 564311"/>
              <a:gd name="connsiteY34" fmla="*/ 405434 h 605946"/>
              <a:gd name="connsiteX35" fmla="*/ 161984 w 564311"/>
              <a:gd name="connsiteY35" fmla="*/ 557538 h 605946"/>
              <a:gd name="connsiteX36" fmla="*/ 246137 w 564311"/>
              <a:gd name="connsiteY36" fmla="*/ 436591 h 605946"/>
              <a:gd name="connsiteX37" fmla="*/ 246269 w 564311"/>
              <a:gd name="connsiteY37" fmla="*/ 433436 h 605946"/>
              <a:gd name="connsiteX38" fmla="*/ 243635 w 564311"/>
              <a:gd name="connsiteY38" fmla="*/ 431727 h 605946"/>
              <a:gd name="connsiteX39" fmla="*/ 181343 w 564311"/>
              <a:gd name="connsiteY39" fmla="*/ 431727 h 605946"/>
              <a:gd name="connsiteX40" fmla="*/ 195040 w 564311"/>
              <a:gd name="connsiteY40" fmla="*/ 19588 h 605946"/>
              <a:gd name="connsiteX41" fmla="*/ 284592 w 564311"/>
              <a:gd name="connsiteY41" fmla="*/ 74540 h 605946"/>
              <a:gd name="connsiteX42" fmla="*/ 286567 w 564311"/>
              <a:gd name="connsiteY42" fmla="*/ 78352 h 605946"/>
              <a:gd name="connsiteX43" fmla="*/ 290650 w 564311"/>
              <a:gd name="connsiteY43" fmla="*/ 77169 h 605946"/>
              <a:gd name="connsiteX44" fmla="*/ 318701 w 564311"/>
              <a:gd name="connsiteY44" fmla="*/ 73094 h 605946"/>
              <a:gd name="connsiteX45" fmla="*/ 406541 w 564311"/>
              <a:gd name="connsiteY45" fmla="*/ 124891 h 605946"/>
              <a:gd name="connsiteX46" fmla="*/ 408516 w 564311"/>
              <a:gd name="connsiteY46" fmla="*/ 128309 h 605946"/>
              <a:gd name="connsiteX47" fmla="*/ 412204 w 564311"/>
              <a:gd name="connsiteY47" fmla="*/ 127388 h 605946"/>
              <a:gd name="connsiteX48" fmla="*/ 534548 w 564311"/>
              <a:gd name="connsiteY48" fmla="*/ 225329 h 605946"/>
              <a:gd name="connsiteX49" fmla="*/ 434065 w 564311"/>
              <a:gd name="connsiteY49" fmla="*/ 325636 h 605946"/>
              <a:gd name="connsiteX50" fmla="*/ 100483 w 564311"/>
              <a:gd name="connsiteY50" fmla="*/ 325636 h 605946"/>
              <a:gd name="connsiteX51" fmla="*/ 0 w 564311"/>
              <a:gd name="connsiteY51" fmla="*/ 225329 h 605946"/>
              <a:gd name="connsiteX52" fmla="*/ 89947 w 564311"/>
              <a:gd name="connsiteY52" fmla="*/ 125548 h 605946"/>
              <a:gd name="connsiteX53" fmla="*/ 94557 w 564311"/>
              <a:gd name="connsiteY53" fmla="*/ 124496 h 605946"/>
              <a:gd name="connsiteX54" fmla="*/ 94557 w 564311"/>
              <a:gd name="connsiteY54" fmla="*/ 119895 h 605946"/>
              <a:gd name="connsiteX55" fmla="*/ 195040 w 564311"/>
              <a:gd name="connsiteY55" fmla="*/ 19588 h 605946"/>
              <a:gd name="connsiteX56" fmla="*/ 323047 w 564311"/>
              <a:gd name="connsiteY56" fmla="*/ 0 h 605946"/>
              <a:gd name="connsiteX57" fmla="*/ 385865 w 564311"/>
              <a:gd name="connsiteY57" fmla="*/ 38519 h 605946"/>
              <a:gd name="connsiteX58" fmla="*/ 387709 w 564311"/>
              <a:gd name="connsiteY58" fmla="*/ 42331 h 605946"/>
              <a:gd name="connsiteX59" fmla="*/ 391923 w 564311"/>
              <a:gd name="connsiteY59" fmla="*/ 41148 h 605946"/>
              <a:gd name="connsiteX60" fmla="*/ 473047 w 564311"/>
              <a:gd name="connsiteY60" fmla="*/ 74540 h 605946"/>
              <a:gd name="connsiteX61" fmla="*/ 474891 w 564311"/>
              <a:gd name="connsiteY61" fmla="*/ 77958 h 605946"/>
              <a:gd name="connsiteX62" fmla="*/ 478710 w 564311"/>
              <a:gd name="connsiteY62" fmla="*/ 77169 h 605946"/>
              <a:gd name="connsiteX63" fmla="*/ 564311 w 564311"/>
              <a:gd name="connsiteY63" fmla="*/ 145662 h 605946"/>
              <a:gd name="connsiteX64" fmla="*/ 541133 w 564311"/>
              <a:gd name="connsiteY64" fmla="*/ 197590 h 605946"/>
              <a:gd name="connsiteX65" fmla="*/ 413784 w 564311"/>
              <a:gd name="connsiteY65" fmla="*/ 116608 h 605946"/>
              <a:gd name="connsiteX66" fmla="*/ 318701 w 564311"/>
              <a:gd name="connsiteY66" fmla="*/ 62840 h 605946"/>
              <a:gd name="connsiteX67" fmla="*/ 291835 w 564311"/>
              <a:gd name="connsiteY67" fmla="*/ 66126 h 605946"/>
              <a:gd name="connsiteX68" fmla="*/ 263652 w 564311"/>
              <a:gd name="connsiteY68" fmla="*/ 32997 h 605946"/>
              <a:gd name="connsiteX69" fmla="*/ 323047 w 564311"/>
              <a:gd name="connsiteY69" fmla="*/ 0 h 6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311" h="605946">
                <a:moveTo>
                  <a:pt x="318467" y="451196"/>
                </a:moveTo>
                <a:lnTo>
                  <a:pt x="359954" y="451196"/>
                </a:lnTo>
                <a:cubicBezTo>
                  <a:pt x="360613" y="451196"/>
                  <a:pt x="361272" y="451590"/>
                  <a:pt x="361667" y="452248"/>
                </a:cubicBezTo>
                <a:cubicBezTo>
                  <a:pt x="361930" y="452905"/>
                  <a:pt x="361798" y="453694"/>
                  <a:pt x="361272" y="454220"/>
                </a:cubicBezTo>
                <a:lnTo>
                  <a:pt x="327028" y="492875"/>
                </a:lnTo>
                <a:lnTo>
                  <a:pt x="347047" y="492875"/>
                </a:lnTo>
                <a:cubicBezTo>
                  <a:pt x="347706" y="492875"/>
                  <a:pt x="348364" y="493269"/>
                  <a:pt x="348628" y="493926"/>
                </a:cubicBezTo>
                <a:cubicBezTo>
                  <a:pt x="348891" y="494584"/>
                  <a:pt x="348759" y="495241"/>
                  <a:pt x="348364" y="495767"/>
                </a:cubicBezTo>
                <a:lnTo>
                  <a:pt x="245897" y="605420"/>
                </a:lnTo>
                <a:cubicBezTo>
                  <a:pt x="245633" y="605815"/>
                  <a:pt x="245106" y="605946"/>
                  <a:pt x="244580" y="605946"/>
                </a:cubicBezTo>
                <a:cubicBezTo>
                  <a:pt x="244185" y="605946"/>
                  <a:pt x="243789" y="605815"/>
                  <a:pt x="243526" y="605552"/>
                </a:cubicBezTo>
                <a:cubicBezTo>
                  <a:pt x="242736" y="605026"/>
                  <a:pt x="242604" y="603974"/>
                  <a:pt x="243131" y="603185"/>
                </a:cubicBezTo>
                <a:lnTo>
                  <a:pt x="304374" y="515226"/>
                </a:lnTo>
                <a:lnTo>
                  <a:pt x="267760" y="515226"/>
                </a:lnTo>
                <a:cubicBezTo>
                  <a:pt x="267101" y="515226"/>
                  <a:pt x="266443" y="514832"/>
                  <a:pt x="266180" y="514174"/>
                </a:cubicBezTo>
                <a:cubicBezTo>
                  <a:pt x="265784" y="513648"/>
                  <a:pt x="265916" y="512859"/>
                  <a:pt x="266443" y="512333"/>
                </a:cubicBezTo>
                <a:lnTo>
                  <a:pt x="317150" y="451853"/>
                </a:lnTo>
                <a:cubicBezTo>
                  <a:pt x="317413" y="451459"/>
                  <a:pt x="317940" y="451196"/>
                  <a:pt x="318467" y="451196"/>
                </a:cubicBezTo>
                <a:close/>
                <a:moveTo>
                  <a:pt x="130551" y="357061"/>
                </a:moveTo>
                <a:lnTo>
                  <a:pt x="134633" y="363111"/>
                </a:lnTo>
                <a:cubicBezTo>
                  <a:pt x="137926" y="367977"/>
                  <a:pt x="154256" y="392703"/>
                  <a:pt x="154256" y="404014"/>
                </a:cubicBezTo>
                <a:cubicBezTo>
                  <a:pt x="154256" y="416903"/>
                  <a:pt x="143589" y="427556"/>
                  <a:pt x="130551" y="427556"/>
                </a:cubicBezTo>
                <a:cubicBezTo>
                  <a:pt x="117513" y="427556"/>
                  <a:pt x="106977" y="416903"/>
                  <a:pt x="106977" y="404014"/>
                </a:cubicBezTo>
                <a:cubicBezTo>
                  <a:pt x="106977" y="392703"/>
                  <a:pt x="123307" y="367977"/>
                  <a:pt x="126468" y="363111"/>
                </a:cubicBezTo>
                <a:close/>
                <a:moveTo>
                  <a:pt x="399430" y="347722"/>
                </a:moveTo>
                <a:cubicBezTo>
                  <a:pt x="405883" y="358107"/>
                  <a:pt x="412862" y="371122"/>
                  <a:pt x="412862" y="375986"/>
                </a:cubicBezTo>
                <a:cubicBezTo>
                  <a:pt x="412862" y="383348"/>
                  <a:pt x="406804" y="389264"/>
                  <a:pt x="399430" y="389264"/>
                </a:cubicBezTo>
                <a:cubicBezTo>
                  <a:pt x="392055" y="389264"/>
                  <a:pt x="385997" y="383348"/>
                  <a:pt x="385997" y="375986"/>
                </a:cubicBezTo>
                <a:cubicBezTo>
                  <a:pt x="385997" y="371122"/>
                  <a:pt x="392977" y="358107"/>
                  <a:pt x="399430" y="347722"/>
                </a:cubicBezTo>
                <a:close/>
                <a:moveTo>
                  <a:pt x="261677" y="336022"/>
                </a:moveTo>
                <a:lnTo>
                  <a:pt x="324759" y="336022"/>
                </a:lnTo>
                <a:lnTo>
                  <a:pt x="267603" y="400439"/>
                </a:lnTo>
                <a:cubicBezTo>
                  <a:pt x="266813" y="401359"/>
                  <a:pt x="266681" y="402542"/>
                  <a:pt x="267077" y="403725"/>
                </a:cubicBezTo>
                <a:cubicBezTo>
                  <a:pt x="267603" y="404777"/>
                  <a:pt x="268657" y="405434"/>
                  <a:pt x="269974" y="405434"/>
                </a:cubicBezTo>
                <a:lnTo>
                  <a:pt x="303951" y="405434"/>
                </a:lnTo>
                <a:lnTo>
                  <a:pt x="161984" y="557538"/>
                </a:lnTo>
                <a:lnTo>
                  <a:pt x="246137" y="436591"/>
                </a:lnTo>
                <a:cubicBezTo>
                  <a:pt x="246796" y="435671"/>
                  <a:pt x="246796" y="434356"/>
                  <a:pt x="246269" y="433436"/>
                </a:cubicBezTo>
                <a:cubicBezTo>
                  <a:pt x="245742" y="432384"/>
                  <a:pt x="244688" y="431727"/>
                  <a:pt x="243635" y="431727"/>
                </a:cubicBezTo>
                <a:lnTo>
                  <a:pt x="181343" y="431727"/>
                </a:lnTo>
                <a:close/>
                <a:moveTo>
                  <a:pt x="195040" y="19588"/>
                </a:moveTo>
                <a:cubicBezTo>
                  <a:pt x="232968" y="19588"/>
                  <a:pt x="267340" y="40622"/>
                  <a:pt x="284592" y="74540"/>
                </a:cubicBezTo>
                <a:lnTo>
                  <a:pt x="286567" y="78352"/>
                </a:lnTo>
                <a:lnTo>
                  <a:pt x="290650" y="77169"/>
                </a:lnTo>
                <a:cubicBezTo>
                  <a:pt x="299868" y="74409"/>
                  <a:pt x="309350" y="73094"/>
                  <a:pt x="318701" y="73094"/>
                </a:cubicBezTo>
                <a:cubicBezTo>
                  <a:pt x="355180" y="73094"/>
                  <a:pt x="388894" y="92945"/>
                  <a:pt x="406541" y="124891"/>
                </a:cubicBezTo>
                <a:lnTo>
                  <a:pt x="408516" y="128309"/>
                </a:lnTo>
                <a:lnTo>
                  <a:pt x="412204" y="127388"/>
                </a:lnTo>
                <a:cubicBezTo>
                  <a:pt x="476734" y="113322"/>
                  <a:pt x="534548" y="162884"/>
                  <a:pt x="534548" y="225329"/>
                </a:cubicBezTo>
                <a:cubicBezTo>
                  <a:pt x="534548" y="280675"/>
                  <a:pt x="489509" y="325636"/>
                  <a:pt x="434065" y="325636"/>
                </a:cubicBezTo>
                <a:lnTo>
                  <a:pt x="100483" y="325636"/>
                </a:lnTo>
                <a:cubicBezTo>
                  <a:pt x="45039" y="325636"/>
                  <a:pt x="0" y="280675"/>
                  <a:pt x="0" y="225329"/>
                </a:cubicBezTo>
                <a:cubicBezTo>
                  <a:pt x="0" y="173795"/>
                  <a:pt x="38586" y="130938"/>
                  <a:pt x="89947" y="125548"/>
                </a:cubicBezTo>
                <a:lnTo>
                  <a:pt x="94557" y="124496"/>
                </a:lnTo>
                <a:lnTo>
                  <a:pt x="94557" y="119895"/>
                </a:lnTo>
                <a:cubicBezTo>
                  <a:pt x="94557" y="64549"/>
                  <a:pt x="139596" y="19588"/>
                  <a:pt x="195040" y="19588"/>
                </a:cubicBezTo>
                <a:close/>
                <a:moveTo>
                  <a:pt x="323047" y="0"/>
                </a:moveTo>
                <a:cubicBezTo>
                  <a:pt x="349649" y="0"/>
                  <a:pt x="373749" y="14724"/>
                  <a:pt x="385865" y="38519"/>
                </a:cubicBezTo>
                <a:lnTo>
                  <a:pt x="387709" y="42331"/>
                </a:lnTo>
                <a:lnTo>
                  <a:pt x="391923" y="41148"/>
                </a:lnTo>
                <a:cubicBezTo>
                  <a:pt x="423661" y="31946"/>
                  <a:pt x="457507" y="46538"/>
                  <a:pt x="473047" y="74540"/>
                </a:cubicBezTo>
                <a:lnTo>
                  <a:pt x="474891" y="77958"/>
                </a:lnTo>
                <a:lnTo>
                  <a:pt x="478710" y="77169"/>
                </a:lnTo>
                <a:cubicBezTo>
                  <a:pt x="524013" y="67178"/>
                  <a:pt x="564311" y="102016"/>
                  <a:pt x="564311" y="145662"/>
                </a:cubicBezTo>
                <a:cubicBezTo>
                  <a:pt x="564311" y="166302"/>
                  <a:pt x="555356" y="184707"/>
                  <a:pt x="541133" y="197590"/>
                </a:cubicBezTo>
                <a:cubicBezTo>
                  <a:pt x="527042" y="143690"/>
                  <a:pt x="473442" y="105565"/>
                  <a:pt x="413784" y="116608"/>
                </a:cubicBezTo>
                <a:cubicBezTo>
                  <a:pt x="393767" y="83348"/>
                  <a:pt x="357682" y="62840"/>
                  <a:pt x="318701" y="62840"/>
                </a:cubicBezTo>
                <a:cubicBezTo>
                  <a:pt x="309746" y="62840"/>
                  <a:pt x="300659" y="63891"/>
                  <a:pt x="291835" y="66126"/>
                </a:cubicBezTo>
                <a:cubicBezTo>
                  <a:pt x="284592" y="53111"/>
                  <a:pt x="274978" y="41937"/>
                  <a:pt x="263652" y="32997"/>
                </a:cubicBezTo>
                <a:cubicBezTo>
                  <a:pt x="276163" y="13278"/>
                  <a:pt x="298025" y="0"/>
                  <a:pt x="32304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nvGrpSpPr>
          <p:cNvPr id="54" name="组合 53">
            <a:extLst>
              <a:ext uri="{FF2B5EF4-FFF2-40B4-BE49-F238E27FC236}">
                <a16:creationId xmlns:a16="http://schemas.microsoft.com/office/drawing/2014/main" id="{ADC3086E-022C-4D5A-B8D6-BB1AEB01D18E}"/>
              </a:ext>
            </a:extLst>
          </p:cNvPr>
          <p:cNvGrpSpPr/>
          <p:nvPr/>
        </p:nvGrpSpPr>
        <p:grpSpPr>
          <a:xfrm>
            <a:off x="412249" y="539282"/>
            <a:ext cx="5181600" cy="1056841"/>
            <a:chOff x="412249" y="539282"/>
            <a:chExt cx="5181600" cy="1056841"/>
          </a:xfrm>
        </p:grpSpPr>
        <p:sp>
          <p:nvSpPr>
            <p:cNvPr id="47" name="文本框 46">
              <a:extLst>
                <a:ext uri="{FF2B5EF4-FFF2-40B4-BE49-F238E27FC236}">
                  <a16:creationId xmlns:a16="http://schemas.microsoft.com/office/drawing/2014/main" id="{1F8B3A93-BAE5-4D10-A9D2-2308285C9A73}"/>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48" name="矩形 47">
              <a:extLst>
                <a:ext uri="{FF2B5EF4-FFF2-40B4-BE49-F238E27FC236}">
                  <a16:creationId xmlns:a16="http://schemas.microsoft.com/office/drawing/2014/main" id="{5DBB521A-1259-4EBB-B0C3-497A9D15F36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 name="组合 48">
              <a:extLst>
                <a:ext uri="{FF2B5EF4-FFF2-40B4-BE49-F238E27FC236}">
                  <a16:creationId xmlns:a16="http://schemas.microsoft.com/office/drawing/2014/main" id="{98F0E149-759A-41D8-8370-88FBF816859E}"/>
                </a:ext>
              </a:extLst>
            </p:cNvPr>
            <p:cNvGrpSpPr/>
            <p:nvPr/>
          </p:nvGrpSpPr>
          <p:grpSpPr>
            <a:xfrm>
              <a:off x="608535" y="1267549"/>
              <a:ext cx="328578" cy="328574"/>
              <a:chOff x="7719249" y="5265420"/>
              <a:chExt cx="499840" cy="499834"/>
            </a:xfrm>
          </p:grpSpPr>
          <p:sp>
            <p:nvSpPr>
              <p:cNvPr id="50" name="椭圆 49">
                <a:extLst>
                  <a:ext uri="{FF2B5EF4-FFF2-40B4-BE49-F238E27FC236}">
                    <a16:creationId xmlns:a16="http://schemas.microsoft.com/office/drawing/2014/main" id="{5A660423-16B2-4131-A41A-814AC21785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34211A54-A28F-46EB-9130-1FCD4C5F474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52" name="图形 51">
            <a:extLst>
              <a:ext uri="{FF2B5EF4-FFF2-40B4-BE49-F238E27FC236}">
                <a16:creationId xmlns:a16="http://schemas.microsoft.com/office/drawing/2014/main" id="{A4AB2CD8-9B28-429F-A1BB-4D936B093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56" name="矩形 55">
            <a:extLst>
              <a:ext uri="{FF2B5EF4-FFF2-40B4-BE49-F238E27FC236}">
                <a16:creationId xmlns:a16="http://schemas.microsoft.com/office/drawing/2014/main" id="{12A7F51F-2B02-4632-A7BF-C7C42148605E}"/>
              </a:ext>
            </a:extLst>
          </p:cNvPr>
          <p:cNvSpPr/>
          <p:nvPr/>
        </p:nvSpPr>
        <p:spPr>
          <a:xfrm>
            <a:off x="3118730" y="2383670"/>
            <a:ext cx="4121683"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57" name="矩形 56">
            <a:extLst>
              <a:ext uri="{FF2B5EF4-FFF2-40B4-BE49-F238E27FC236}">
                <a16:creationId xmlns:a16="http://schemas.microsoft.com/office/drawing/2014/main" id="{51C64880-E344-40DF-BF27-F6D87A36EDC6}"/>
              </a:ext>
            </a:extLst>
          </p:cNvPr>
          <p:cNvSpPr/>
          <p:nvPr/>
        </p:nvSpPr>
        <p:spPr>
          <a:xfrm>
            <a:off x="3118730" y="3310832"/>
            <a:ext cx="4121683"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58" name="矩形 57">
            <a:extLst>
              <a:ext uri="{FF2B5EF4-FFF2-40B4-BE49-F238E27FC236}">
                <a16:creationId xmlns:a16="http://schemas.microsoft.com/office/drawing/2014/main" id="{B6E04AA9-13E2-4222-94DB-D26278E400BD}"/>
              </a:ext>
            </a:extLst>
          </p:cNvPr>
          <p:cNvSpPr/>
          <p:nvPr/>
        </p:nvSpPr>
        <p:spPr>
          <a:xfrm>
            <a:off x="3118730" y="4237994"/>
            <a:ext cx="4121683"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59" name="矩形 58">
            <a:extLst>
              <a:ext uri="{FF2B5EF4-FFF2-40B4-BE49-F238E27FC236}">
                <a16:creationId xmlns:a16="http://schemas.microsoft.com/office/drawing/2014/main" id="{8C960196-177F-4CBC-8725-47C26C1B6C09}"/>
              </a:ext>
            </a:extLst>
          </p:cNvPr>
          <p:cNvSpPr/>
          <p:nvPr/>
        </p:nvSpPr>
        <p:spPr>
          <a:xfrm>
            <a:off x="3118730" y="5165156"/>
            <a:ext cx="4121255"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63" name="iṣ1ïḑè">
            <a:extLst>
              <a:ext uri="{FF2B5EF4-FFF2-40B4-BE49-F238E27FC236}">
                <a16:creationId xmlns:a16="http://schemas.microsoft.com/office/drawing/2014/main" id="{BF84C2BF-AB3B-4C8C-A5A5-2C0123F2C571}"/>
              </a:ext>
            </a:extLst>
          </p:cNvPr>
          <p:cNvSpPr/>
          <p:nvPr/>
        </p:nvSpPr>
        <p:spPr>
          <a:xfrm>
            <a:off x="7573761" y="4690662"/>
            <a:ext cx="1816099" cy="1797225"/>
          </a:xfrm>
          <a:prstGeom prst="ellipse">
            <a:avLst/>
          </a:prstGeom>
          <a:blipFill dpi="0" rotWithShape="1">
            <a:blip r:embed="rId5"/>
            <a:srcRect/>
            <a:tile tx="0" ty="0" sx="75000" sy="7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4" name="iṣ1ïḑè">
            <a:extLst>
              <a:ext uri="{FF2B5EF4-FFF2-40B4-BE49-F238E27FC236}">
                <a16:creationId xmlns:a16="http://schemas.microsoft.com/office/drawing/2014/main" id="{296BE27D-4F37-4824-8C2D-1A535D205A3B}"/>
              </a:ext>
            </a:extLst>
          </p:cNvPr>
          <p:cNvSpPr/>
          <p:nvPr/>
        </p:nvSpPr>
        <p:spPr>
          <a:xfrm>
            <a:off x="8388068" y="2348007"/>
            <a:ext cx="3007886" cy="2976622"/>
          </a:xfrm>
          <a:prstGeom prst="ellipse">
            <a:avLst/>
          </a:prstGeom>
          <a:blipFill dpi="0" rotWithShape="1">
            <a:blip r:embed="rId6"/>
            <a:srcRect/>
            <a:tile tx="0" ty="0" sx="50000" sy="50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Tree>
    <p:extLst>
      <p:ext uri="{BB962C8B-B14F-4D97-AF65-F5344CB8AC3E}">
        <p14:creationId xmlns:p14="http://schemas.microsoft.com/office/powerpoint/2010/main" val="3012904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5" name="ïSľíḍé">
            <a:extLst>
              <a:ext uri="{FF2B5EF4-FFF2-40B4-BE49-F238E27FC236}">
                <a16:creationId xmlns:a16="http://schemas.microsoft.com/office/drawing/2014/main" id="{CF63ADA4-8CD8-4B4F-9D6F-073C90EF99FB}"/>
              </a:ext>
            </a:extLst>
          </p:cNvPr>
          <p:cNvSpPr/>
          <p:nvPr/>
        </p:nvSpPr>
        <p:spPr bwMode="auto">
          <a:xfrm>
            <a:off x="1824145" y="2195873"/>
            <a:ext cx="13568255" cy="2608263"/>
          </a:xfrm>
          <a:custGeom>
            <a:avLst/>
            <a:gdLst>
              <a:gd name="T0" fmla="*/ 640 w 640"/>
              <a:gd name="T1" fmla="*/ 125 h 181"/>
              <a:gd name="T2" fmla="*/ 640 w 640"/>
              <a:gd name="T3" fmla="*/ 132 h 181"/>
              <a:gd name="T4" fmla="*/ 533 w 640"/>
              <a:gd name="T5" fmla="*/ 70 h 181"/>
              <a:gd name="T6" fmla="*/ 497 w 640"/>
              <a:gd name="T7" fmla="*/ 50 h 181"/>
              <a:gd name="T8" fmla="*/ 424 w 640"/>
              <a:gd name="T9" fmla="*/ 82 h 181"/>
              <a:gd name="T10" fmla="*/ 381 w 640"/>
              <a:gd name="T11" fmla="*/ 86 h 181"/>
              <a:gd name="T12" fmla="*/ 328 w 640"/>
              <a:gd name="T13" fmla="*/ 33 h 181"/>
              <a:gd name="T14" fmla="*/ 295 w 640"/>
              <a:gd name="T15" fmla="*/ 12 h 181"/>
              <a:gd name="T16" fmla="*/ 258 w 640"/>
              <a:gd name="T17" fmla="*/ 27 h 181"/>
              <a:gd name="T18" fmla="*/ 204 w 640"/>
              <a:gd name="T19" fmla="*/ 132 h 181"/>
              <a:gd name="T20" fmla="*/ 182 w 640"/>
              <a:gd name="T21" fmla="*/ 164 h 181"/>
              <a:gd name="T22" fmla="*/ 145 w 640"/>
              <a:gd name="T23" fmla="*/ 178 h 181"/>
              <a:gd name="T24" fmla="*/ 68 w 640"/>
              <a:gd name="T25" fmla="*/ 94 h 181"/>
              <a:gd name="T26" fmla="*/ 32 w 640"/>
              <a:gd name="T27" fmla="*/ 84 h 181"/>
              <a:gd name="T28" fmla="*/ 8 w 640"/>
              <a:gd name="T29" fmla="*/ 129 h 181"/>
              <a:gd name="T30" fmla="*/ 6 w 640"/>
              <a:gd name="T31" fmla="*/ 131 h 181"/>
              <a:gd name="T32" fmla="*/ 2 w 640"/>
              <a:gd name="T33" fmla="*/ 131 h 181"/>
              <a:gd name="T34" fmla="*/ 2 w 640"/>
              <a:gd name="T35" fmla="*/ 126 h 181"/>
              <a:gd name="T36" fmla="*/ 43 w 640"/>
              <a:gd name="T37" fmla="*/ 74 h 181"/>
              <a:gd name="T38" fmla="*/ 82 w 640"/>
              <a:gd name="T39" fmla="*/ 101 h 181"/>
              <a:gd name="T40" fmla="*/ 107 w 640"/>
              <a:gd name="T41" fmla="*/ 142 h 181"/>
              <a:gd name="T42" fmla="*/ 145 w 640"/>
              <a:gd name="T43" fmla="*/ 171 h 181"/>
              <a:gd name="T44" fmla="*/ 186 w 640"/>
              <a:gd name="T45" fmla="*/ 148 h 181"/>
              <a:gd name="T46" fmla="*/ 229 w 640"/>
              <a:gd name="T47" fmla="*/ 58 h 181"/>
              <a:gd name="T48" fmla="*/ 256 w 640"/>
              <a:gd name="T49" fmla="*/ 19 h 181"/>
              <a:gd name="T50" fmla="*/ 306 w 640"/>
              <a:gd name="T51" fmla="*/ 8 h 181"/>
              <a:gd name="T52" fmla="*/ 372 w 640"/>
              <a:gd name="T53" fmla="*/ 74 h 181"/>
              <a:gd name="T54" fmla="*/ 397 w 640"/>
              <a:gd name="T55" fmla="*/ 82 h 181"/>
              <a:gd name="T56" fmla="*/ 423 w 640"/>
              <a:gd name="T57" fmla="*/ 75 h 181"/>
              <a:gd name="T58" fmla="*/ 462 w 640"/>
              <a:gd name="T59" fmla="*/ 48 h 181"/>
              <a:gd name="T60" fmla="*/ 516 w 640"/>
              <a:gd name="T61" fmla="*/ 49 h 181"/>
              <a:gd name="T62" fmla="*/ 552 w 640"/>
              <a:gd name="T63" fmla="*/ 80 h 181"/>
              <a:gd name="T64" fmla="*/ 640 w 640"/>
              <a:gd name="T65" fmla="*/ 12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0" h="181">
                <a:moveTo>
                  <a:pt x="640" y="125"/>
                </a:moveTo>
                <a:cubicBezTo>
                  <a:pt x="640" y="127"/>
                  <a:pt x="640" y="130"/>
                  <a:pt x="640" y="132"/>
                </a:cubicBezTo>
                <a:cubicBezTo>
                  <a:pt x="585" y="132"/>
                  <a:pt x="562" y="97"/>
                  <a:pt x="533" y="70"/>
                </a:cubicBezTo>
                <a:cubicBezTo>
                  <a:pt x="524" y="61"/>
                  <a:pt x="513" y="52"/>
                  <a:pt x="497" y="50"/>
                </a:cubicBezTo>
                <a:cubicBezTo>
                  <a:pt x="461" y="45"/>
                  <a:pt x="446" y="70"/>
                  <a:pt x="424" y="82"/>
                </a:cubicBezTo>
                <a:cubicBezTo>
                  <a:pt x="412" y="88"/>
                  <a:pt x="396" y="91"/>
                  <a:pt x="381" y="86"/>
                </a:cubicBezTo>
                <a:cubicBezTo>
                  <a:pt x="356" y="77"/>
                  <a:pt x="344" y="52"/>
                  <a:pt x="328" y="33"/>
                </a:cubicBezTo>
                <a:cubicBezTo>
                  <a:pt x="319" y="23"/>
                  <a:pt x="310" y="14"/>
                  <a:pt x="295" y="12"/>
                </a:cubicBezTo>
                <a:cubicBezTo>
                  <a:pt x="279" y="10"/>
                  <a:pt x="267" y="16"/>
                  <a:pt x="258" y="27"/>
                </a:cubicBezTo>
                <a:cubicBezTo>
                  <a:pt x="232" y="55"/>
                  <a:pt x="221" y="97"/>
                  <a:pt x="204" y="132"/>
                </a:cubicBezTo>
                <a:cubicBezTo>
                  <a:pt x="198" y="143"/>
                  <a:pt x="191" y="155"/>
                  <a:pt x="182" y="164"/>
                </a:cubicBezTo>
                <a:cubicBezTo>
                  <a:pt x="174" y="173"/>
                  <a:pt x="163" y="181"/>
                  <a:pt x="145" y="178"/>
                </a:cubicBezTo>
                <a:cubicBezTo>
                  <a:pt x="103" y="171"/>
                  <a:pt x="92" y="121"/>
                  <a:pt x="68" y="94"/>
                </a:cubicBezTo>
                <a:cubicBezTo>
                  <a:pt x="61" y="86"/>
                  <a:pt x="47" y="75"/>
                  <a:pt x="32" y="84"/>
                </a:cubicBezTo>
                <a:cubicBezTo>
                  <a:pt x="17" y="92"/>
                  <a:pt x="12" y="110"/>
                  <a:pt x="8" y="129"/>
                </a:cubicBezTo>
                <a:cubicBezTo>
                  <a:pt x="7" y="131"/>
                  <a:pt x="8" y="131"/>
                  <a:pt x="6" y="131"/>
                </a:cubicBezTo>
                <a:cubicBezTo>
                  <a:pt x="5" y="132"/>
                  <a:pt x="3" y="131"/>
                  <a:pt x="2" y="131"/>
                </a:cubicBezTo>
                <a:cubicBezTo>
                  <a:pt x="0" y="130"/>
                  <a:pt x="1" y="128"/>
                  <a:pt x="2" y="126"/>
                </a:cubicBezTo>
                <a:cubicBezTo>
                  <a:pt x="6" y="103"/>
                  <a:pt x="17" y="74"/>
                  <a:pt x="43" y="74"/>
                </a:cubicBezTo>
                <a:cubicBezTo>
                  <a:pt x="62" y="74"/>
                  <a:pt x="74" y="89"/>
                  <a:pt x="82" y="101"/>
                </a:cubicBezTo>
                <a:cubicBezTo>
                  <a:pt x="91" y="115"/>
                  <a:pt x="99" y="130"/>
                  <a:pt x="107" y="142"/>
                </a:cubicBezTo>
                <a:cubicBezTo>
                  <a:pt x="117" y="156"/>
                  <a:pt x="127" y="168"/>
                  <a:pt x="145" y="171"/>
                </a:cubicBezTo>
                <a:cubicBezTo>
                  <a:pt x="166" y="175"/>
                  <a:pt x="178" y="161"/>
                  <a:pt x="186" y="148"/>
                </a:cubicBezTo>
                <a:cubicBezTo>
                  <a:pt x="203" y="123"/>
                  <a:pt x="214" y="89"/>
                  <a:pt x="229" y="58"/>
                </a:cubicBezTo>
                <a:cubicBezTo>
                  <a:pt x="236" y="45"/>
                  <a:pt x="244" y="30"/>
                  <a:pt x="256" y="19"/>
                </a:cubicBezTo>
                <a:cubicBezTo>
                  <a:pt x="267" y="9"/>
                  <a:pt x="285" y="0"/>
                  <a:pt x="306" y="8"/>
                </a:cubicBezTo>
                <a:cubicBezTo>
                  <a:pt x="337" y="19"/>
                  <a:pt x="347" y="56"/>
                  <a:pt x="372" y="74"/>
                </a:cubicBezTo>
                <a:cubicBezTo>
                  <a:pt x="379" y="79"/>
                  <a:pt x="387" y="82"/>
                  <a:pt x="397" y="82"/>
                </a:cubicBezTo>
                <a:cubicBezTo>
                  <a:pt x="406" y="82"/>
                  <a:pt x="416" y="80"/>
                  <a:pt x="423" y="75"/>
                </a:cubicBezTo>
                <a:cubicBezTo>
                  <a:pt x="437" y="67"/>
                  <a:pt x="447" y="54"/>
                  <a:pt x="462" y="48"/>
                </a:cubicBezTo>
                <a:cubicBezTo>
                  <a:pt x="480" y="40"/>
                  <a:pt x="502" y="41"/>
                  <a:pt x="516" y="49"/>
                </a:cubicBezTo>
                <a:cubicBezTo>
                  <a:pt x="530" y="57"/>
                  <a:pt x="542" y="69"/>
                  <a:pt x="552" y="80"/>
                </a:cubicBezTo>
                <a:cubicBezTo>
                  <a:pt x="574" y="101"/>
                  <a:pt x="598" y="125"/>
                  <a:pt x="640" y="125"/>
                </a:cubicBezTo>
                <a:close/>
              </a:path>
            </a:pathLst>
          </a:custGeom>
          <a:gradFill>
            <a:gsLst>
              <a:gs pos="0">
                <a:srgbClr val="4AA898"/>
              </a:gs>
              <a:gs pos="80000">
                <a:schemeClr val="bg1">
                  <a:alpha val="0"/>
                </a:schemeClr>
              </a:gs>
            </a:gsLst>
            <a:lin ang="0" scaled="0"/>
          </a:gra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46" name="íṣḻïḑé">
            <a:extLst>
              <a:ext uri="{FF2B5EF4-FFF2-40B4-BE49-F238E27FC236}">
                <a16:creationId xmlns:a16="http://schemas.microsoft.com/office/drawing/2014/main" id="{04356F86-96C6-4693-B1C6-4426F84FB4F6}"/>
              </a:ext>
            </a:extLst>
          </p:cNvPr>
          <p:cNvSpPr/>
          <p:nvPr/>
        </p:nvSpPr>
        <p:spPr>
          <a:xfrm>
            <a:off x="1467509" y="3814784"/>
            <a:ext cx="713272" cy="713272"/>
          </a:xfrm>
          <a:prstGeom prst="ellipse">
            <a:avLst/>
          </a:prstGeom>
          <a:gradFill>
            <a:gsLst>
              <a:gs pos="0">
                <a:srgbClr val="7AC0B5"/>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7" name="íṣḻïḑé">
            <a:extLst>
              <a:ext uri="{FF2B5EF4-FFF2-40B4-BE49-F238E27FC236}">
                <a16:creationId xmlns:a16="http://schemas.microsoft.com/office/drawing/2014/main" id="{8EA7FC33-681C-43AC-86C9-80B7EB7A335F}"/>
              </a:ext>
            </a:extLst>
          </p:cNvPr>
          <p:cNvSpPr/>
          <p:nvPr/>
        </p:nvSpPr>
        <p:spPr>
          <a:xfrm>
            <a:off x="4395903" y="4259656"/>
            <a:ext cx="713272" cy="713272"/>
          </a:xfrm>
          <a:prstGeom prst="ellipse">
            <a:avLst/>
          </a:prstGeom>
          <a:gradFill>
            <a:gsLst>
              <a:gs pos="0">
                <a:srgbClr val="7AC0B5"/>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8" name="íṣḻïḑé">
            <a:extLst>
              <a:ext uri="{FF2B5EF4-FFF2-40B4-BE49-F238E27FC236}">
                <a16:creationId xmlns:a16="http://schemas.microsoft.com/office/drawing/2014/main" id="{A3A792F3-E332-4E83-82D5-9DEF8FDF9669}"/>
              </a:ext>
            </a:extLst>
          </p:cNvPr>
          <p:cNvSpPr/>
          <p:nvPr/>
        </p:nvSpPr>
        <p:spPr>
          <a:xfrm>
            <a:off x="7534227" y="1979228"/>
            <a:ext cx="713272" cy="713272"/>
          </a:xfrm>
          <a:prstGeom prst="ellipse">
            <a:avLst/>
          </a:prstGeom>
          <a:gradFill>
            <a:gsLst>
              <a:gs pos="0">
                <a:srgbClr val="7AC0B5"/>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9" name="íṣḻïḑé">
            <a:extLst>
              <a:ext uri="{FF2B5EF4-FFF2-40B4-BE49-F238E27FC236}">
                <a16:creationId xmlns:a16="http://schemas.microsoft.com/office/drawing/2014/main" id="{D7FF566F-C6F9-49A3-B9DF-FC4C1D3DEA63}"/>
              </a:ext>
            </a:extLst>
          </p:cNvPr>
          <p:cNvSpPr/>
          <p:nvPr/>
        </p:nvSpPr>
        <p:spPr>
          <a:xfrm>
            <a:off x="10644851" y="2866878"/>
            <a:ext cx="713272" cy="713272"/>
          </a:xfrm>
          <a:prstGeom prst="ellipse">
            <a:avLst/>
          </a:prstGeom>
          <a:gradFill>
            <a:gsLst>
              <a:gs pos="0">
                <a:srgbClr val="7AC0B5"/>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0" name="矩形 49">
            <a:extLst>
              <a:ext uri="{FF2B5EF4-FFF2-40B4-BE49-F238E27FC236}">
                <a16:creationId xmlns:a16="http://schemas.microsoft.com/office/drawing/2014/main" id="{59885DAB-8CF4-4ECA-9255-F46D59BF2B37}"/>
              </a:ext>
            </a:extLst>
          </p:cNvPr>
          <p:cNvSpPr/>
          <p:nvPr/>
        </p:nvSpPr>
        <p:spPr>
          <a:xfrm>
            <a:off x="877722" y="4616292"/>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51" name="矩形 50">
            <a:extLst>
              <a:ext uri="{FF2B5EF4-FFF2-40B4-BE49-F238E27FC236}">
                <a16:creationId xmlns:a16="http://schemas.microsoft.com/office/drawing/2014/main" id="{C692721A-6068-4FEF-B28C-E9E38811B89D}"/>
              </a:ext>
            </a:extLst>
          </p:cNvPr>
          <p:cNvSpPr/>
          <p:nvPr/>
        </p:nvSpPr>
        <p:spPr>
          <a:xfrm>
            <a:off x="3806116" y="2953700"/>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52" name="矩形 51">
            <a:extLst>
              <a:ext uri="{FF2B5EF4-FFF2-40B4-BE49-F238E27FC236}">
                <a16:creationId xmlns:a16="http://schemas.microsoft.com/office/drawing/2014/main" id="{D10B6EDE-2725-443B-97E0-8AC2FE19D7F8}"/>
              </a:ext>
            </a:extLst>
          </p:cNvPr>
          <p:cNvSpPr/>
          <p:nvPr/>
        </p:nvSpPr>
        <p:spPr>
          <a:xfrm>
            <a:off x="6944440" y="2959939"/>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53" name="文本框 52">
            <a:extLst>
              <a:ext uri="{FF2B5EF4-FFF2-40B4-BE49-F238E27FC236}">
                <a16:creationId xmlns:a16="http://schemas.microsoft.com/office/drawing/2014/main" id="{F038E58A-3014-40AB-A34E-7141F228E814}"/>
              </a:ext>
            </a:extLst>
          </p:cNvPr>
          <p:cNvSpPr txBox="1"/>
          <p:nvPr/>
        </p:nvSpPr>
        <p:spPr>
          <a:xfrm>
            <a:off x="568045" y="3850791"/>
            <a:ext cx="1423686" cy="646331"/>
          </a:xfrm>
          <a:prstGeom prst="rect">
            <a:avLst/>
          </a:prstGeom>
          <a:noFill/>
        </p:spPr>
        <p:txBody>
          <a:bodyPr wrap="square" rtlCol="0">
            <a:spAutoFit/>
          </a:bodyPr>
          <a:lstStyle/>
          <a:p>
            <a:r>
              <a:rPr lang="en-US" altLang="zh-CN" sz="3600" dirty="0">
                <a:solidFill>
                  <a:srgbClr val="4AA898"/>
                </a:solidFill>
                <a:latin typeface="Akrobat Black" panose="00000A00000000000000" pitchFamily="50" charset="0"/>
              </a:rPr>
              <a:t>2017</a:t>
            </a:r>
            <a:endParaRPr lang="zh-CN" altLang="en-US" sz="3600" dirty="0">
              <a:solidFill>
                <a:srgbClr val="4AA898"/>
              </a:solidFill>
              <a:latin typeface="Akrobat Black" panose="00000A00000000000000" pitchFamily="50" charset="0"/>
            </a:endParaRPr>
          </a:p>
        </p:txBody>
      </p:sp>
      <p:sp>
        <p:nvSpPr>
          <p:cNvPr id="54" name="文本框 53">
            <a:extLst>
              <a:ext uri="{FF2B5EF4-FFF2-40B4-BE49-F238E27FC236}">
                <a16:creationId xmlns:a16="http://schemas.microsoft.com/office/drawing/2014/main" id="{D9AA8F42-C365-48AF-9DE1-AB269F4083FE}"/>
              </a:ext>
            </a:extLst>
          </p:cNvPr>
          <p:cNvSpPr txBox="1"/>
          <p:nvPr/>
        </p:nvSpPr>
        <p:spPr>
          <a:xfrm>
            <a:off x="4040696" y="4960322"/>
            <a:ext cx="1423686" cy="646331"/>
          </a:xfrm>
          <a:prstGeom prst="rect">
            <a:avLst/>
          </a:prstGeom>
          <a:noFill/>
        </p:spPr>
        <p:txBody>
          <a:bodyPr wrap="square" rtlCol="0">
            <a:spAutoFit/>
          </a:bodyPr>
          <a:lstStyle/>
          <a:p>
            <a:pPr algn="ctr"/>
            <a:r>
              <a:rPr lang="en-US" altLang="zh-CN" sz="3600" dirty="0">
                <a:solidFill>
                  <a:srgbClr val="4AA898"/>
                </a:solidFill>
                <a:latin typeface="Akrobat Black" panose="00000A00000000000000" pitchFamily="50" charset="0"/>
              </a:rPr>
              <a:t>2018</a:t>
            </a:r>
            <a:endParaRPr lang="zh-CN" altLang="en-US" sz="3600" dirty="0">
              <a:solidFill>
                <a:srgbClr val="4AA898"/>
              </a:solidFill>
              <a:latin typeface="Akrobat Black" panose="00000A00000000000000" pitchFamily="50" charset="0"/>
            </a:endParaRPr>
          </a:p>
        </p:txBody>
      </p:sp>
      <p:sp>
        <p:nvSpPr>
          <p:cNvPr id="55" name="文本框 54">
            <a:extLst>
              <a:ext uri="{FF2B5EF4-FFF2-40B4-BE49-F238E27FC236}">
                <a16:creationId xmlns:a16="http://schemas.microsoft.com/office/drawing/2014/main" id="{0BB8C80F-0E4F-4D68-A94A-BE4573E1CD28}"/>
              </a:ext>
            </a:extLst>
          </p:cNvPr>
          <p:cNvSpPr txBox="1"/>
          <p:nvPr/>
        </p:nvSpPr>
        <p:spPr>
          <a:xfrm>
            <a:off x="7179020" y="1422000"/>
            <a:ext cx="1423686" cy="646331"/>
          </a:xfrm>
          <a:prstGeom prst="rect">
            <a:avLst/>
          </a:prstGeom>
          <a:noFill/>
        </p:spPr>
        <p:txBody>
          <a:bodyPr wrap="square" rtlCol="0">
            <a:spAutoFit/>
          </a:bodyPr>
          <a:lstStyle/>
          <a:p>
            <a:pPr algn="ctr"/>
            <a:r>
              <a:rPr lang="en-US" altLang="zh-CN" sz="3600">
                <a:solidFill>
                  <a:srgbClr val="4AA898"/>
                </a:solidFill>
                <a:latin typeface="Akrobat Black" panose="00000A00000000000000" pitchFamily="50" charset="0"/>
              </a:rPr>
              <a:t>2019</a:t>
            </a:r>
            <a:endParaRPr lang="zh-CN" altLang="en-US" sz="3600" dirty="0">
              <a:solidFill>
                <a:srgbClr val="4AA898"/>
              </a:solidFill>
              <a:latin typeface="Akrobat Black" panose="00000A00000000000000" pitchFamily="50" charset="0"/>
            </a:endParaRPr>
          </a:p>
        </p:txBody>
      </p:sp>
      <p:sp>
        <p:nvSpPr>
          <p:cNvPr id="56" name="文本框 55">
            <a:extLst>
              <a:ext uri="{FF2B5EF4-FFF2-40B4-BE49-F238E27FC236}">
                <a16:creationId xmlns:a16="http://schemas.microsoft.com/office/drawing/2014/main" id="{7BB4FE4A-E16A-494D-87C7-74171EDD3016}"/>
              </a:ext>
            </a:extLst>
          </p:cNvPr>
          <p:cNvSpPr txBox="1"/>
          <p:nvPr/>
        </p:nvSpPr>
        <p:spPr>
          <a:xfrm>
            <a:off x="10289644" y="3555449"/>
            <a:ext cx="1423686" cy="646331"/>
          </a:xfrm>
          <a:prstGeom prst="rect">
            <a:avLst/>
          </a:prstGeom>
          <a:noFill/>
        </p:spPr>
        <p:txBody>
          <a:bodyPr wrap="square" rtlCol="0">
            <a:spAutoFit/>
          </a:bodyPr>
          <a:lstStyle/>
          <a:p>
            <a:pPr algn="ctr"/>
            <a:r>
              <a:rPr lang="en-US" altLang="zh-CN" sz="3600" dirty="0">
                <a:solidFill>
                  <a:srgbClr val="4AA898"/>
                </a:solidFill>
                <a:latin typeface="Akrobat Black" panose="00000A00000000000000" pitchFamily="50" charset="0"/>
              </a:rPr>
              <a:t>2020</a:t>
            </a:r>
          </a:p>
        </p:txBody>
      </p:sp>
      <p:sp>
        <p:nvSpPr>
          <p:cNvPr id="58" name="hospital-computer_73932">
            <a:extLst>
              <a:ext uri="{FF2B5EF4-FFF2-40B4-BE49-F238E27FC236}">
                <a16:creationId xmlns:a16="http://schemas.microsoft.com/office/drawing/2014/main" id="{78C988C6-2EFC-4254-8595-55A57537C7AA}"/>
              </a:ext>
            </a:extLst>
          </p:cNvPr>
          <p:cNvSpPr>
            <a:spLocks noChangeAspect="1"/>
          </p:cNvSpPr>
          <p:nvPr/>
        </p:nvSpPr>
        <p:spPr bwMode="auto">
          <a:xfrm>
            <a:off x="1626450" y="4009730"/>
            <a:ext cx="395390" cy="363780"/>
          </a:xfrm>
          <a:custGeom>
            <a:avLst/>
            <a:gdLst>
              <a:gd name="T0" fmla="*/ 2508 w 2713"/>
              <a:gd name="T1" fmla="*/ 0 h 2500"/>
              <a:gd name="T2" fmla="*/ 206 w 2713"/>
              <a:gd name="T3" fmla="*/ 0 h 2500"/>
              <a:gd name="T4" fmla="*/ 0 w 2713"/>
              <a:gd name="T5" fmla="*/ 205 h 2500"/>
              <a:gd name="T6" fmla="*/ 0 w 2713"/>
              <a:gd name="T7" fmla="*/ 211 h 2500"/>
              <a:gd name="T8" fmla="*/ 0 w 2713"/>
              <a:gd name="T9" fmla="*/ 1628 h 2500"/>
              <a:gd name="T10" fmla="*/ 0 w 2713"/>
              <a:gd name="T11" fmla="*/ 1834 h 2500"/>
              <a:gd name="T12" fmla="*/ 206 w 2713"/>
              <a:gd name="T13" fmla="*/ 2040 h 2500"/>
              <a:gd name="T14" fmla="*/ 1028 w 2713"/>
              <a:gd name="T15" fmla="*/ 2040 h 2500"/>
              <a:gd name="T16" fmla="*/ 913 w 2713"/>
              <a:gd name="T17" fmla="*/ 2366 h 2500"/>
              <a:gd name="T18" fmla="*/ 633 w 2713"/>
              <a:gd name="T19" fmla="*/ 2366 h 2500"/>
              <a:gd name="T20" fmla="*/ 567 w 2713"/>
              <a:gd name="T21" fmla="*/ 2433 h 2500"/>
              <a:gd name="T22" fmla="*/ 633 w 2713"/>
              <a:gd name="T23" fmla="*/ 2500 h 2500"/>
              <a:gd name="T24" fmla="*/ 960 w 2713"/>
              <a:gd name="T25" fmla="*/ 2500 h 2500"/>
              <a:gd name="T26" fmla="*/ 1753 w 2713"/>
              <a:gd name="T27" fmla="*/ 2500 h 2500"/>
              <a:gd name="T28" fmla="*/ 2080 w 2713"/>
              <a:gd name="T29" fmla="*/ 2500 h 2500"/>
              <a:gd name="T30" fmla="*/ 2147 w 2713"/>
              <a:gd name="T31" fmla="*/ 2433 h 2500"/>
              <a:gd name="T32" fmla="*/ 2080 w 2713"/>
              <a:gd name="T33" fmla="*/ 2366 h 2500"/>
              <a:gd name="T34" fmla="*/ 1801 w 2713"/>
              <a:gd name="T35" fmla="*/ 2366 h 2500"/>
              <a:gd name="T36" fmla="*/ 1686 w 2713"/>
              <a:gd name="T37" fmla="*/ 2040 h 2500"/>
              <a:gd name="T38" fmla="*/ 2508 w 2713"/>
              <a:gd name="T39" fmla="*/ 2040 h 2500"/>
              <a:gd name="T40" fmla="*/ 2713 w 2713"/>
              <a:gd name="T41" fmla="*/ 1834 h 2500"/>
              <a:gd name="T42" fmla="*/ 2713 w 2713"/>
              <a:gd name="T43" fmla="*/ 1628 h 2500"/>
              <a:gd name="T44" fmla="*/ 2713 w 2713"/>
              <a:gd name="T45" fmla="*/ 211 h 2500"/>
              <a:gd name="T46" fmla="*/ 2713 w 2713"/>
              <a:gd name="T47" fmla="*/ 205 h 2500"/>
              <a:gd name="T48" fmla="*/ 2508 w 2713"/>
              <a:gd name="T49" fmla="*/ 0 h 2500"/>
              <a:gd name="T50" fmla="*/ 2580 w 2713"/>
              <a:gd name="T51" fmla="*/ 1834 h 2500"/>
              <a:gd name="T52" fmla="*/ 2508 w 2713"/>
              <a:gd name="T53" fmla="*/ 1906 h 2500"/>
              <a:gd name="T54" fmla="*/ 1592 w 2713"/>
              <a:gd name="T55" fmla="*/ 1906 h 2500"/>
              <a:gd name="T56" fmla="*/ 1122 w 2713"/>
              <a:gd name="T57" fmla="*/ 1906 h 2500"/>
              <a:gd name="T58" fmla="*/ 206 w 2713"/>
              <a:gd name="T59" fmla="*/ 1906 h 2500"/>
              <a:gd name="T60" fmla="*/ 133 w 2713"/>
              <a:gd name="T61" fmla="*/ 1834 h 2500"/>
              <a:gd name="T62" fmla="*/ 133 w 2713"/>
              <a:gd name="T63" fmla="*/ 1695 h 2500"/>
              <a:gd name="T64" fmla="*/ 2580 w 2713"/>
              <a:gd name="T65" fmla="*/ 1695 h 2500"/>
              <a:gd name="T66" fmla="*/ 2580 w 2713"/>
              <a:gd name="T67" fmla="*/ 1834 h 2500"/>
              <a:gd name="T68" fmla="*/ 2521 w 2713"/>
              <a:gd name="T69" fmla="*/ 1079 h 2500"/>
              <a:gd name="T70" fmla="*/ 1624 w 2713"/>
              <a:gd name="T71" fmla="*/ 1089 h 2500"/>
              <a:gd name="T72" fmla="*/ 1565 w 2713"/>
              <a:gd name="T73" fmla="*/ 1056 h 2500"/>
              <a:gd name="T74" fmla="*/ 1526 w 2713"/>
              <a:gd name="T75" fmla="*/ 985 h 2500"/>
              <a:gd name="T76" fmla="*/ 1418 w 2713"/>
              <a:gd name="T77" fmla="*/ 1328 h 2500"/>
              <a:gd name="T78" fmla="*/ 1354 w 2713"/>
              <a:gd name="T79" fmla="*/ 1375 h 2500"/>
              <a:gd name="T80" fmla="*/ 1349 w 2713"/>
              <a:gd name="T81" fmla="*/ 1375 h 2500"/>
              <a:gd name="T82" fmla="*/ 1289 w 2713"/>
              <a:gd name="T83" fmla="*/ 1318 h 2500"/>
              <a:gd name="T84" fmla="*/ 1191 w 2713"/>
              <a:gd name="T85" fmla="*/ 696 h 2500"/>
              <a:gd name="T86" fmla="*/ 1123 w 2713"/>
              <a:gd name="T87" fmla="*/ 1015 h 2500"/>
              <a:gd name="T88" fmla="*/ 1058 w 2713"/>
              <a:gd name="T89" fmla="*/ 1068 h 2500"/>
              <a:gd name="T90" fmla="*/ 207 w 2713"/>
              <a:gd name="T91" fmla="*/ 1068 h 2500"/>
              <a:gd name="T92" fmla="*/ 140 w 2713"/>
              <a:gd name="T93" fmla="*/ 1001 h 2500"/>
              <a:gd name="T94" fmla="*/ 207 w 2713"/>
              <a:gd name="T95" fmla="*/ 934 h 2500"/>
              <a:gd name="T96" fmla="*/ 1004 w 2713"/>
              <a:gd name="T97" fmla="*/ 934 h 2500"/>
              <a:gd name="T98" fmla="*/ 1136 w 2713"/>
              <a:gd name="T99" fmla="*/ 315 h 2500"/>
              <a:gd name="T100" fmla="*/ 1201 w 2713"/>
              <a:gd name="T101" fmla="*/ 262 h 2500"/>
              <a:gd name="T102" fmla="*/ 1203 w 2713"/>
              <a:gd name="T103" fmla="*/ 262 h 2500"/>
              <a:gd name="T104" fmla="*/ 1267 w 2713"/>
              <a:gd name="T105" fmla="*/ 318 h 2500"/>
              <a:gd name="T106" fmla="*/ 1376 w 2713"/>
              <a:gd name="T107" fmla="*/ 1016 h 2500"/>
              <a:gd name="T108" fmla="*/ 1445 w 2713"/>
              <a:gd name="T109" fmla="*/ 798 h 2500"/>
              <a:gd name="T110" fmla="*/ 1501 w 2713"/>
              <a:gd name="T111" fmla="*/ 752 h 2500"/>
              <a:gd name="T112" fmla="*/ 1566 w 2713"/>
              <a:gd name="T113" fmla="*/ 786 h 2500"/>
              <a:gd name="T114" fmla="*/ 1662 w 2713"/>
              <a:gd name="T115" fmla="*/ 956 h 2500"/>
              <a:gd name="T116" fmla="*/ 2519 w 2713"/>
              <a:gd name="T117" fmla="*/ 945 h 2500"/>
              <a:gd name="T118" fmla="*/ 2520 w 2713"/>
              <a:gd name="T119" fmla="*/ 945 h 2500"/>
              <a:gd name="T120" fmla="*/ 2587 w 2713"/>
              <a:gd name="T121" fmla="*/ 1011 h 2500"/>
              <a:gd name="T122" fmla="*/ 2521 w 2713"/>
              <a:gd name="T123" fmla="*/ 1079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2500">
                <a:moveTo>
                  <a:pt x="2508" y="0"/>
                </a:moveTo>
                <a:lnTo>
                  <a:pt x="206" y="0"/>
                </a:lnTo>
                <a:cubicBezTo>
                  <a:pt x="92" y="0"/>
                  <a:pt x="0" y="92"/>
                  <a:pt x="0" y="205"/>
                </a:cubicBezTo>
                <a:lnTo>
                  <a:pt x="0" y="211"/>
                </a:lnTo>
                <a:lnTo>
                  <a:pt x="0" y="1628"/>
                </a:lnTo>
                <a:lnTo>
                  <a:pt x="0" y="1834"/>
                </a:lnTo>
                <a:cubicBezTo>
                  <a:pt x="0" y="1948"/>
                  <a:pt x="92" y="2040"/>
                  <a:pt x="206" y="2040"/>
                </a:cubicBezTo>
                <a:lnTo>
                  <a:pt x="1028" y="2040"/>
                </a:lnTo>
                <a:lnTo>
                  <a:pt x="913" y="2366"/>
                </a:lnTo>
                <a:lnTo>
                  <a:pt x="633" y="2366"/>
                </a:lnTo>
                <a:cubicBezTo>
                  <a:pt x="597" y="2366"/>
                  <a:pt x="567" y="2396"/>
                  <a:pt x="567" y="2433"/>
                </a:cubicBezTo>
                <a:cubicBezTo>
                  <a:pt x="567" y="2470"/>
                  <a:pt x="597" y="2500"/>
                  <a:pt x="633" y="2500"/>
                </a:cubicBezTo>
                <a:lnTo>
                  <a:pt x="960" y="2500"/>
                </a:lnTo>
                <a:lnTo>
                  <a:pt x="1753" y="2500"/>
                </a:lnTo>
                <a:lnTo>
                  <a:pt x="2080" y="2500"/>
                </a:lnTo>
                <a:cubicBezTo>
                  <a:pt x="2117" y="2500"/>
                  <a:pt x="2147" y="2470"/>
                  <a:pt x="2147" y="2433"/>
                </a:cubicBezTo>
                <a:cubicBezTo>
                  <a:pt x="2147" y="2396"/>
                  <a:pt x="2117" y="2366"/>
                  <a:pt x="2080" y="2366"/>
                </a:cubicBezTo>
                <a:lnTo>
                  <a:pt x="1801" y="2366"/>
                </a:lnTo>
                <a:lnTo>
                  <a:pt x="1686" y="2040"/>
                </a:lnTo>
                <a:lnTo>
                  <a:pt x="2508" y="2040"/>
                </a:lnTo>
                <a:cubicBezTo>
                  <a:pt x="2621" y="2040"/>
                  <a:pt x="2713" y="1948"/>
                  <a:pt x="2713" y="1834"/>
                </a:cubicBezTo>
                <a:lnTo>
                  <a:pt x="2713" y="1628"/>
                </a:lnTo>
                <a:lnTo>
                  <a:pt x="2713" y="211"/>
                </a:lnTo>
                <a:lnTo>
                  <a:pt x="2713" y="205"/>
                </a:lnTo>
                <a:cubicBezTo>
                  <a:pt x="2713" y="92"/>
                  <a:pt x="2621" y="0"/>
                  <a:pt x="2508" y="0"/>
                </a:cubicBezTo>
                <a:close/>
                <a:moveTo>
                  <a:pt x="2580" y="1834"/>
                </a:moveTo>
                <a:cubicBezTo>
                  <a:pt x="2580" y="1874"/>
                  <a:pt x="2548" y="1906"/>
                  <a:pt x="2508" y="1906"/>
                </a:cubicBezTo>
                <a:lnTo>
                  <a:pt x="1592" y="1906"/>
                </a:lnTo>
                <a:lnTo>
                  <a:pt x="1122" y="1906"/>
                </a:lnTo>
                <a:lnTo>
                  <a:pt x="206" y="1906"/>
                </a:lnTo>
                <a:cubicBezTo>
                  <a:pt x="166" y="1906"/>
                  <a:pt x="133" y="1874"/>
                  <a:pt x="133" y="1834"/>
                </a:cubicBezTo>
                <a:lnTo>
                  <a:pt x="133" y="1695"/>
                </a:lnTo>
                <a:lnTo>
                  <a:pt x="2580" y="1695"/>
                </a:lnTo>
                <a:lnTo>
                  <a:pt x="2580" y="1834"/>
                </a:lnTo>
                <a:close/>
                <a:moveTo>
                  <a:pt x="2521" y="1079"/>
                </a:moveTo>
                <a:lnTo>
                  <a:pt x="1624" y="1089"/>
                </a:lnTo>
                <a:cubicBezTo>
                  <a:pt x="1600" y="1090"/>
                  <a:pt x="1577" y="1077"/>
                  <a:pt x="1565" y="1056"/>
                </a:cubicBezTo>
                <a:lnTo>
                  <a:pt x="1526" y="985"/>
                </a:lnTo>
                <a:lnTo>
                  <a:pt x="1418" y="1328"/>
                </a:lnTo>
                <a:cubicBezTo>
                  <a:pt x="1409" y="1356"/>
                  <a:pt x="1383" y="1375"/>
                  <a:pt x="1354" y="1375"/>
                </a:cubicBezTo>
                <a:cubicBezTo>
                  <a:pt x="1353" y="1375"/>
                  <a:pt x="1351" y="1375"/>
                  <a:pt x="1349" y="1375"/>
                </a:cubicBezTo>
                <a:cubicBezTo>
                  <a:pt x="1319" y="1372"/>
                  <a:pt x="1293" y="1349"/>
                  <a:pt x="1289" y="1318"/>
                </a:cubicBezTo>
                <a:lnTo>
                  <a:pt x="1191" y="696"/>
                </a:lnTo>
                <a:lnTo>
                  <a:pt x="1123" y="1015"/>
                </a:lnTo>
                <a:cubicBezTo>
                  <a:pt x="1117" y="1046"/>
                  <a:pt x="1090" y="1068"/>
                  <a:pt x="1058" y="1068"/>
                </a:cubicBezTo>
                <a:lnTo>
                  <a:pt x="207" y="1068"/>
                </a:lnTo>
                <a:cubicBezTo>
                  <a:pt x="170" y="1068"/>
                  <a:pt x="140" y="1038"/>
                  <a:pt x="140" y="1001"/>
                </a:cubicBezTo>
                <a:cubicBezTo>
                  <a:pt x="140" y="964"/>
                  <a:pt x="170" y="934"/>
                  <a:pt x="207" y="934"/>
                </a:cubicBezTo>
                <a:lnTo>
                  <a:pt x="1004" y="934"/>
                </a:lnTo>
                <a:lnTo>
                  <a:pt x="1136" y="315"/>
                </a:lnTo>
                <a:cubicBezTo>
                  <a:pt x="1142" y="284"/>
                  <a:pt x="1169" y="262"/>
                  <a:pt x="1201" y="262"/>
                </a:cubicBezTo>
                <a:cubicBezTo>
                  <a:pt x="1201" y="262"/>
                  <a:pt x="1202" y="262"/>
                  <a:pt x="1203" y="262"/>
                </a:cubicBezTo>
                <a:cubicBezTo>
                  <a:pt x="1235" y="263"/>
                  <a:pt x="1262" y="287"/>
                  <a:pt x="1267" y="318"/>
                </a:cubicBezTo>
                <a:lnTo>
                  <a:pt x="1376" y="1016"/>
                </a:lnTo>
                <a:lnTo>
                  <a:pt x="1445" y="798"/>
                </a:lnTo>
                <a:cubicBezTo>
                  <a:pt x="1452" y="773"/>
                  <a:pt x="1475" y="755"/>
                  <a:pt x="1501" y="752"/>
                </a:cubicBezTo>
                <a:cubicBezTo>
                  <a:pt x="1528" y="749"/>
                  <a:pt x="1553" y="763"/>
                  <a:pt x="1566" y="786"/>
                </a:cubicBezTo>
                <a:lnTo>
                  <a:pt x="1662" y="956"/>
                </a:lnTo>
                <a:lnTo>
                  <a:pt x="2519" y="945"/>
                </a:lnTo>
                <a:lnTo>
                  <a:pt x="2520" y="945"/>
                </a:lnTo>
                <a:cubicBezTo>
                  <a:pt x="2557" y="945"/>
                  <a:pt x="2587" y="974"/>
                  <a:pt x="2587" y="1011"/>
                </a:cubicBezTo>
                <a:cubicBezTo>
                  <a:pt x="2587" y="1048"/>
                  <a:pt x="2558" y="1078"/>
                  <a:pt x="2521" y="1079"/>
                </a:cubicBezTo>
                <a:close/>
              </a:path>
            </a:pathLst>
          </a:custGeom>
          <a:solidFill>
            <a:schemeClr val="bg1"/>
          </a:solidFill>
          <a:ln>
            <a:noFill/>
          </a:ln>
        </p:spPr>
      </p:sp>
      <p:sp>
        <p:nvSpPr>
          <p:cNvPr id="59" name="chain-links_29">
            <a:extLst>
              <a:ext uri="{FF2B5EF4-FFF2-40B4-BE49-F238E27FC236}">
                <a16:creationId xmlns:a16="http://schemas.microsoft.com/office/drawing/2014/main" id="{B2EE082A-221D-4363-8E7F-B50B58A658E5}"/>
              </a:ext>
            </a:extLst>
          </p:cNvPr>
          <p:cNvSpPr>
            <a:spLocks noChangeAspect="1"/>
          </p:cNvSpPr>
          <p:nvPr/>
        </p:nvSpPr>
        <p:spPr bwMode="auto">
          <a:xfrm>
            <a:off x="4536837" y="4402717"/>
            <a:ext cx="431404" cy="421084"/>
          </a:xfrm>
          <a:custGeom>
            <a:avLst/>
            <a:gdLst>
              <a:gd name="connsiteX0" fmla="*/ 156242 w 548675"/>
              <a:gd name="connsiteY0" fmla="*/ 232482 h 535553"/>
              <a:gd name="connsiteX1" fmla="*/ 214187 w 548675"/>
              <a:gd name="connsiteY1" fmla="*/ 256837 h 535553"/>
              <a:gd name="connsiteX2" fmla="*/ 168993 w 548675"/>
              <a:gd name="connsiteY2" fmla="*/ 300709 h 535553"/>
              <a:gd name="connsiteX3" fmla="*/ 127674 w 548675"/>
              <a:gd name="connsiteY3" fmla="*/ 312322 h 535553"/>
              <a:gd name="connsiteX4" fmla="*/ 81189 w 548675"/>
              <a:gd name="connsiteY4" fmla="*/ 357485 h 535553"/>
              <a:gd name="connsiteX5" fmla="*/ 81189 w 548675"/>
              <a:gd name="connsiteY5" fmla="*/ 414260 h 535553"/>
              <a:gd name="connsiteX6" fmla="*/ 123800 w 548675"/>
              <a:gd name="connsiteY6" fmla="*/ 456842 h 535553"/>
              <a:gd name="connsiteX7" fmla="*/ 180615 w 548675"/>
              <a:gd name="connsiteY7" fmla="*/ 456842 h 535553"/>
              <a:gd name="connsiteX8" fmla="*/ 227099 w 548675"/>
              <a:gd name="connsiteY8" fmla="*/ 411680 h 535553"/>
              <a:gd name="connsiteX9" fmla="*/ 240012 w 548675"/>
              <a:gd name="connsiteY9" fmla="*/ 370388 h 535553"/>
              <a:gd name="connsiteX10" fmla="*/ 285205 w 548675"/>
              <a:gd name="connsiteY10" fmla="*/ 326516 h 535553"/>
              <a:gd name="connsiteX11" fmla="*/ 285205 w 548675"/>
              <a:gd name="connsiteY11" fmla="*/ 440068 h 535553"/>
              <a:gd name="connsiteX12" fmla="*/ 210313 w 548675"/>
              <a:gd name="connsiteY12" fmla="*/ 512327 h 535553"/>
              <a:gd name="connsiteX13" fmla="*/ 95392 w 548675"/>
              <a:gd name="connsiteY13" fmla="*/ 512327 h 535553"/>
              <a:gd name="connsiteX14" fmla="*/ 23083 w 548675"/>
              <a:gd name="connsiteY14" fmla="*/ 441358 h 535553"/>
              <a:gd name="connsiteX15" fmla="*/ 24374 w 548675"/>
              <a:gd name="connsiteY15" fmla="*/ 329097 h 535553"/>
              <a:gd name="connsiteX16" fmla="*/ 99266 w 548675"/>
              <a:gd name="connsiteY16" fmla="*/ 255547 h 535553"/>
              <a:gd name="connsiteX17" fmla="*/ 156242 w 548675"/>
              <a:gd name="connsiteY17" fmla="*/ 232482 h 535553"/>
              <a:gd name="connsiteX18" fmla="*/ 339490 w 548675"/>
              <a:gd name="connsiteY18" fmla="*/ 176395 h 535553"/>
              <a:gd name="connsiteX19" fmla="*/ 358873 w 548675"/>
              <a:gd name="connsiteY19" fmla="*/ 184615 h 535553"/>
              <a:gd name="connsiteX20" fmla="*/ 358873 w 548675"/>
              <a:gd name="connsiteY20" fmla="*/ 223297 h 535553"/>
              <a:gd name="connsiteX21" fmla="*/ 229652 w 548675"/>
              <a:gd name="connsiteY21" fmla="*/ 349656 h 535553"/>
              <a:gd name="connsiteX22" fmla="*/ 192178 w 548675"/>
              <a:gd name="connsiteY22" fmla="*/ 349656 h 535553"/>
              <a:gd name="connsiteX23" fmla="*/ 192178 w 548675"/>
              <a:gd name="connsiteY23" fmla="*/ 312264 h 535553"/>
              <a:gd name="connsiteX24" fmla="*/ 320107 w 548675"/>
              <a:gd name="connsiteY24" fmla="*/ 184615 h 535553"/>
              <a:gd name="connsiteX25" fmla="*/ 339490 w 548675"/>
              <a:gd name="connsiteY25" fmla="*/ 176395 h 535553"/>
              <a:gd name="connsiteX26" fmla="*/ 399515 w 548675"/>
              <a:gd name="connsiteY26" fmla="*/ 2 h 535553"/>
              <a:gd name="connsiteX27" fmla="*/ 455692 w 548675"/>
              <a:gd name="connsiteY27" fmla="*/ 23378 h 535553"/>
              <a:gd name="connsiteX28" fmla="*/ 525430 w 548675"/>
              <a:gd name="connsiteY28" fmla="*/ 93022 h 535553"/>
              <a:gd name="connsiteX29" fmla="*/ 525430 w 548675"/>
              <a:gd name="connsiteY29" fmla="*/ 202648 h 535553"/>
              <a:gd name="connsiteX30" fmla="*/ 447943 w 548675"/>
              <a:gd name="connsiteY30" fmla="*/ 278741 h 535553"/>
              <a:gd name="connsiteX31" fmla="*/ 334297 w 548675"/>
              <a:gd name="connsiteY31" fmla="*/ 278741 h 535553"/>
              <a:gd name="connsiteX32" fmla="*/ 378206 w 548675"/>
              <a:gd name="connsiteY32" fmla="*/ 236180 h 535553"/>
              <a:gd name="connsiteX33" fmla="*/ 419532 w 548675"/>
              <a:gd name="connsiteY33" fmla="*/ 223283 h 535553"/>
              <a:gd name="connsiteX34" fmla="*/ 468606 w 548675"/>
              <a:gd name="connsiteY34" fmla="*/ 175564 h 535553"/>
              <a:gd name="connsiteX35" fmla="*/ 469898 w 548675"/>
              <a:gd name="connsiteY35" fmla="*/ 120106 h 535553"/>
              <a:gd name="connsiteX36" fmla="*/ 427280 w 548675"/>
              <a:gd name="connsiteY36" fmla="*/ 78836 h 535553"/>
              <a:gd name="connsiteX37" fmla="*/ 370457 w 548675"/>
              <a:gd name="connsiteY37" fmla="*/ 77546 h 535553"/>
              <a:gd name="connsiteX38" fmla="*/ 321383 w 548675"/>
              <a:gd name="connsiteY38" fmla="*/ 126555 h 535553"/>
              <a:gd name="connsiteX39" fmla="*/ 308468 w 548675"/>
              <a:gd name="connsiteY39" fmla="*/ 166536 h 535553"/>
              <a:gd name="connsiteX40" fmla="*/ 264559 w 548675"/>
              <a:gd name="connsiteY40" fmla="*/ 209097 h 535553"/>
              <a:gd name="connsiteX41" fmla="*/ 264559 w 548675"/>
              <a:gd name="connsiteY41" fmla="*/ 98181 h 535553"/>
              <a:gd name="connsiteX42" fmla="*/ 343337 w 548675"/>
              <a:gd name="connsiteY42" fmla="*/ 22088 h 535553"/>
              <a:gd name="connsiteX43" fmla="*/ 399515 w 548675"/>
              <a:gd name="connsiteY43" fmla="*/ 2 h 53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8675" h="535553">
                <a:moveTo>
                  <a:pt x="156242" y="232482"/>
                </a:moveTo>
                <a:cubicBezTo>
                  <a:pt x="177064" y="232643"/>
                  <a:pt x="198046" y="240708"/>
                  <a:pt x="214187" y="256837"/>
                </a:cubicBezTo>
                <a:lnTo>
                  <a:pt x="168993" y="300709"/>
                </a:lnTo>
                <a:cubicBezTo>
                  <a:pt x="154790" y="295548"/>
                  <a:pt x="139295" y="301999"/>
                  <a:pt x="127674" y="312322"/>
                </a:cubicBezTo>
                <a:lnTo>
                  <a:pt x="81189" y="357485"/>
                </a:lnTo>
                <a:cubicBezTo>
                  <a:pt x="65694" y="372969"/>
                  <a:pt x="65694" y="398776"/>
                  <a:pt x="81189" y="414260"/>
                </a:cubicBezTo>
                <a:lnTo>
                  <a:pt x="123800" y="456842"/>
                </a:lnTo>
                <a:cubicBezTo>
                  <a:pt x="139295" y="472326"/>
                  <a:pt x="165120" y="472326"/>
                  <a:pt x="180615" y="456842"/>
                </a:cubicBezTo>
                <a:lnTo>
                  <a:pt x="227099" y="411680"/>
                </a:lnTo>
                <a:cubicBezTo>
                  <a:pt x="238720" y="401357"/>
                  <a:pt x="243885" y="383292"/>
                  <a:pt x="240012" y="370388"/>
                </a:cubicBezTo>
                <a:lnTo>
                  <a:pt x="285205" y="326516"/>
                </a:lnTo>
                <a:cubicBezTo>
                  <a:pt x="316195" y="358775"/>
                  <a:pt x="316195" y="409099"/>
                  <a:pt x="285205" y="440068"/>
                </a:cubicBezTo>
                <a:lnTo>
                  <a:pt x="210313" y="512327"/>
                </a:lnTo>
                <a:cubicBezTo>
                  <a:pt x="178032" y="543296"/>
                  <a:pt x="126382" y="543296"/>
                  <a:pt x="95392" y="512327"/>
                </a:cubicBezTo>
                <a:lnTo>
                  <a:pt x="23083" y="441358"/>
                </a:lnTo>
                <a:cubicBezTo>
                  <a:pt x="-7907" y="410389"/>
                  <a:pt x="-7907" y="360065"/>
                  <a:pt x="24374" y="329097"/>
                </a:cubicBezTo>
                <a:lnTo>
                  <a:pt x="99266" y="255547"/>
                </a:lnTo>
                <a:cubicBezTo>
                  <a:pt x="114761" y="240063"/>
                  <a:pt x="135421" y="232320"/>
                  <a:pt x="156242" y="232482"/>
                </a:cubicBezTo>
                <a:close/>
                <a:moveTo>
                  <a:pt x="339490" y="176395"/>
                </a:moveTo>
                <a:cubicBezTo>
                  <a:pt x="346597" y="176557"/>
                  <a:pt x="353704" y="179458"/>
                  <a:pt x="358873" y="184615"/>
                </a:cubicBezTo>
                <a:cubicBezTo>
                  <a:pt x="369211" y="194930"/>
                  <a:pt x="369211" y="211692"/>
                  <a:pt x="358873" y="223297"/>
                </a:cubicBezTo>
                <a:lnTo>
                  <a:pt x="229652" y="349656"/>
                </a:lnTo>
                <a:cubicBezTo>
                  <a:pt x="219314" y="361260"/>
                  <a:pt x="202516" y="361260"/>
                  <a:pt x="192178" y="349656"/>
                </a:cubicBezTo>
                <a:cubicBezTo>
                  <a:pt x="180548" y="339341"/>
                  <a:pt x="180548" y="322579"/>
                  <a:pt x="192178" y="312264"/>
                </a:cubicBezTo>
                <a:lnTo>
                  <a:pt x="320107" y="184615"/>
                </a:lnTo>
                <a:cubicBezTo>
                  <a:pt x="325276" y="178813"/>
                  <a:pt x="332383" y="176234"/>
                  <a:pt x="339490" y="176395"/>
                </a:cubicBezTo>
                <a:close/>
                <a:moveTo>
                  <a:pt x="399515" y="2"/>
                </a:moveTo>
                <a:cubicBezTo>
                  <a:pt x="419855" y="163"/>
                  <a:pt x="440195" y="7902"/>
                  <a:pt x="455692" y="23378"/>
                </a:cubicBezTo>
                <a:lnTo>
                  <a:pt x="525430" y="93022"/>
                </a:lnTo>
                <a:cubicBezTo>
                  <a:pt x="556424" y="122686"/>
                  <a:pt x="556424" y="172985"/>
                  <a:pt x="525430" y="202648"/>
                </a:cubicBezTo>
                <a:lnTo>
                  <a:pt x="447943" y="278741"/>
                </a:lnTo>
                <a:cubicBezTo>
                  <a:pt x="416949" y="309694"/>
                  <a:pt x="365291" y="309694"/>
                  <a:pt x="334297" y="278741"/>
                </a:cubicBezTo>
                <a:lnTo>
                  <a:pt x="378206" y="236180"/>
                </a:lnTo>
                <a:cubicBezTo>
                  <a:pt x="392412" y="238760"/>
                  <a:pt x="409200" y="233601"/>
                  <a:pt x="419532" y="223283"/>
                </a:cubicBezTo>
                <a:lnTo>
                  <a:pt x="468606" y="175564"/>
                </a:lnTo>
                <a:cubicBezTo>
                  <a:pt x="484104" y="160087"/>
                  <a:pt x="485395" y="135583"/>
                  <a:pt x="469898" y="120106"/>
                </a:cubicBezTo>
                <a:lnTo>
                  <a:pt x="427280" y="78836"/>
                </a:lnTo>
                <a:cubicBezTo>
                  <a:pt x="411783" y="63359"/>
                  <a:pt x="385954" y="63359"/>
                  <a:pt x="370457" y="77546"/>
                </a:cubicBezTo>
                <a:lnTo>
                  <a:pt x="321383" y="126555"/>
                </a:lnTo>
                <a:cubicBezTo>
                  <a:pt x="309760" y="136873"/>
                  <a:pt x="304594" y="152349"/>
                  <a:pt x="308468" y="166536"/>
                </a:cubicBezTo>
                <a:lnTo>
                  <a:pt x="264559" y="209097"/>
                </a:lnTo>
                <a:cubicBezTo>
                  <a:pt x="233565" y="178143"/>
                  <a:pt x="233565" y="129134"/>
                  <a:pt x="264559" y="98181"/>
                </a:cubicBezTo>
                <a:lnTo>
                  <a:pt x="343337" y="22088"/>
                </a:lnTo>
                <a:cubicBezTo>
                  <a:pt x="358834" y="7257"/>
                  <a:pt x="379174" y="-159"/>
                  <a:pt x="399515" y="2"/>
                </a:cubicBezTo>
                <a:close/>
              </a:path>
            </a:pathLst>
          </a:custGeom>
          <a:solidFill>
            <a:schemeClr val="bg1"/>
          </a:solidFill>
          <a:ln>
            <a:noFill/>
          </a:ln>
        </p:spPr>
      </p:sp>
      <p:sp>
        <p:nvSpPr>
          <p:cNvPr id="60" name="network-connection_72922">
            <a:extLst>
              <a:ext uri="{FF2B5EF4-FFF2-40B4-BE49-F238E27FC236}">
                <a16:creationId xmlns:a16="http://schemas.microsoft.com/office/drawing/2014/main" id="{FB06C763-E095-4E36-A22A-68933B272187}"/>
              </a:ext>
            </a:extLst>
          </p:cNvPr>
          <p:cNvSpPr>
            <a:spLocks noChangeAspect="1"/>
          </p:cNvSpPr>
          <p:nvPr/>
        </p:nvSpPr>
        <p:spPr bwMode="auto">
          <a:xfrm>
            <a:off x="7694366" y="2139889"/>
            <a:ext cx="392994" cy="391762"/>
          </a:xfrm>
          <a:custGeom>
            <a:avLst/>
            <a:gdLst>
              <a:gd name="connsiteX0" fmla="*/ 465103 w 608697"/>
              <a:gd name="connsiteY0" fmla="*/ 519503 h 606792"/>
              <a:gd name="connsiteX1" fmla="*/ 511670 w 608697"/>
              <a:gd name="connsiteY1" fmla="*/ 525386 h 606792"/>
              <a:gd name="connsiteX2" fmla="*/ 435177 w 608697"/>
              <a:gd name="connsiteY2" fmla="*/ 577367 h 606792"/>
              <a:gd name="connsiteX3" fmla="*/ 437118 w 608697"/>
              <a:gd name="connsiteY3" fmla="*/ 540355 h 606792"/>
              <a:gd name="connsiteX4" fmla="*/ 465103 w 608697"/>
              <a:gd name="connsiteY4" fmla="*/ 519503 h 606792"/>
              <a:gd name="connsiteX5" fmla="*/ 72433 w 608697"/>
              <a:gd name="connsiteY5" fmla="*/ 354027 h 606792"/>
              <a:gd name="connsiteX6" fmla="*/ 115251 w 608697"/>
              <a:gd name="connsiteY6" fmla="*/ 376071 h 606792"/>
              <a:gd name="connsiteX7" fmla="*/ 135541 w 608697"/>
              <a:gd name="connsiteY7" fmla="*/ 372050 h 606792"/>
              <a:gd name="connsiteX8" fmla="*/ 272424 w 608697"/>
              <a:gd name="connsiteY8" fmla="*/ 463132 h 606792"/>
              <a:gd name="connsiteX9" fmla="*/ 369399 w 608697"/>
              <a:gd name="connsiteY9" fmla="*/ 498954 h 606792"/>
              <a:gd name="connsiteX10" fmla="*/ 393120 w 608697"/>
              <a:gd name="connsiteY10" fmla="*/ 534552 h 606792"/>
              <a:gd name="connsiteX11" fmla="*/ 389614 w 608697"/>
              <a:gd name="connsiteY11" fmla="*/ 594727 h 606792"/>
              <a:gd name="connsiteX12" fmla="*/ 304351 w 608697"/>
              <a:gd name="connsiteY12" fmla="*/ 606792 h 606792"/>
              <a:gd name="connsiteX13" fmla="*/ 5222 w 608697"/>
              <a:gd name="connsiteY13" fmla="*/ 359017 h 606792"/>
              <a:gd name="connsiteX14" fmla="*/ 72433 w 608697"/>
              <a:gd name="connsiteY14" fmla="*/ 354027 h 606792"/>
              <a:gd name="connsiteX15" fmla="*/ 359474 w 608697"/>
              <a:gd name="connsiteY15" fmla="*/ 280850 h 606792"/>
              <a:gd name="connsiteX16" fmla="*/ 377897 w 608697"/>
              <a:gd name="connsiteY16" fmla="*/ 289639 h 606792"/>
              <a:gd name="connsiteX17" fmla="*/ 393261 w 608697"/>
              <a:gd name="connsiteY17" fmla="*/ 445676 h 606792"/>
              <a:gd name="connsiteX18" fmla="*/ 380731 w 608697"/>
              <a:gd name="connsiteY18" fmla="*/ 456699 h 606792"/>
              <a:gd name="connsiteX19" fmla="*/ 165405 w 608697"/>
              <a:gd name="connsiteY19" fmla="*/ 339764 h 606792"/>
              <a:gd name="connsiteX20" fmla="*/ 165405 w 608697"/>
              <a:gd name="connsiteY20" fmla="*/ 339690 h 606792"/>
              <a:gd name="connsiteX21" fmla="*/ 183454 w 608697"/>
              <a:gd name="connsiteY21" fmla="*/ 335966 h 606792"/>
              <a:gd name="connsiteX22" fmla="*/ 359474 w 608697"/>
              <a:gd name="connsiteY22" fmla="*/ 280850 h 606792"/>
              <a:gd name="connsiteX23" fmla="*/ 16111 w 608697"/>
              <a:gd name="connsiteY23" fmla="*/ 205063 h 606792"/>
              <a:gd name="connsiteX24" fmla="*/ 69366 w 608697"/>
              <a:gd name="connsiteY24" fmla="*/ 297581 h 606792"/>
              <a:gd name="connsiteX25" fmla="*/ 64219 w 608697"/>
              <a:gd name="connsiteY25" fmla="*/ 310319 h 606792"/>
              <a:gd name="connsiteX26" fmla="*/ 224 w 608697"/>
              <a:gd name="connsiteY26" fmla="*/ 314863 h 606792"/>
              <a:gd name="connsiteX27" fmla="*/ 0 w 608697"/>
              <a:gd name="connsiteY27" fmla="*/ 302870 h 606792"/>
              <a:gd name="connsiteX28" fmla="*/ 16111 w 608697"/>
              <a:gd name="connsiteY28" fmla="*/ 205063 h 606792"/>
              <a:gd name="connsiteX29" fmla="*/ 571702 w 608697"/>
              <a:gd name="connsiteY29" fmla="*/ 157643 h 606792"/>
              <a:gd name="connsiteX30" fmla="*/ 608697 w 608697"/>
              <a:gd name="connsiteY30" fmla="*/ 302904 h 606792"/>
              <a:gd name="connsiteX31" fmla="*/ 548655 w 608697"/>
              <a:gd name="connsiteY31" fmla="*/ 484220 h 606792"/>
              <a:gd name="connsiteX32" fmla="*/ 472128 w 608697"/>
              <a:gd name="connsiteY32" fmla="*/ 476249 h 606792"/>
              <a:gd name="connsiteX33" fmla="*/ 437520 w 608697"/>
              <a:gd name="connsiteY33" fmla="*/ 440120 h 606792"/>
              <a:gd name="connsiteX34" fmla="*/ 431702 w 608697"/>
              <a:gd name="connsiteY34" fmla="*/ 355794 h 606792"/>
              <a:gd name="connsiteX35" fmla="*/ 421558 w 608697"/>
              <a:gd name="connsiteY35" fmla="*/ 281301 h 606792"/>
              <a:gd name="connsiteX36" fmla="*/ 443412 w 608697"/>
              <a:gd name="connsiteY36" fmla="*/ 241001 h 606792"/>
              <a:gd name="connsiteX37" fmla="*/ 571702 w 608697"/>
              <a:gd name="connsiteY37" fmla="*/ 157643 h 606792"/>
              <a:gd name="connsiteX38" fmla="*/ 278458 w 608697"/>
              <a:gd name="connsiteY38" fmla="*/ 71 h 606792"/>
              <a:gd name="connsiteX39" fmla="*/ 339401 w 608697"/>
              <a:gd name="connsiteY39" fmla="*/ 135726 h 606792"/>
              <a:gd name="connsiteX40" fmla="*/ 358049 w 608697"/>
              <a:gd name="connsiteY40" fmla="*/ 197407 h 606792"/>
              <a:gd name="connsiteX41" fmla="*/ 338058 w 608697"/>
              <a:gd name="connsiteY41" fmla="*/ 238603 h 606792"/>
              <a:gd name="connsiteX42" fmla="*/ 338208 w 608697"/>
              <a:gd name="connsiteY42" fmla="*/ 241657 h 606792"/>
              <a:gd name="connsiteX43" fmla="*/ 175594 w 608697"/>
              <a:gd name="connsiteY43" fmla="*/ 292462 h 606792"/>
              <a:gd name="connsiteX44" fmla="*/ 160079 w 608697"/>
              <a:gd name="connsiteY44" fmla="*/ 295740 h 606792"/>
              <a:gd name="connsiteX45" fmla="*/ 115249 w 608697"/>
              <a:gd name="connsiteY45" fmla="*/ 270784 h 606792"/>
              <a:gd name="connsiteX46" fmla="*/ 105253 w 608697"/>
              <a:gd name="connsiteY46" fmla="*/ 271753 h 606792"/>
              <a:gd name="connsiteX47" fmla="*/ 41775 w 608697"/>
              <a:gd name="connsiteY47" fmla="*/ 149135 h 606792"/>
              <a:gd name="connsiteX48" fmla="*/ 278458 w 608697"/>
              <a:gd name="connsiteY48" fmla="*/ 71 h 606792"/>
              <a:gd name="connsiteX49" fmla="*/ 329046 w 608697"/>
              <a:gd name="connsiteY49" fmla="*/ 0 h 606792"/>
              <a:gd name="connsiteX50" fmla="*/ 547587 w 608697"/>
              <a:gd name="connsiteY50" fmla="*/ 120297 h 606792"/>
              <a:gd name="connsiteX51" fmla="*/ 426308 w 608697"/>
              <a:gd name="connsiteY51" fmla="*/ 199700 h 606792"/>
              <a:gd name="connsiteX52" fmla="*/ 401098 w 608697"/>
              <a:gd name="connsiteY52" fmla="*/ 186963 h 606792"/>
              <a:gd name="connsiteX53" fmla="*/ 380362 w 608697"/>
              <a:gd name="connsiteY53" fmla="*/ 118882 h 606792"/>
              <a:gd name="connsiteX54" fmla="*/ 329046 w 608697"/>
              <a:gd name="connsiteY54"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697" h="606792">
                <a:moveTo>
                  <a:pt x="465103" y="519503"/>
                </a:moveTo>
                <a:cubicBezTo>
                  <a:pt x="480327" y="521812"/>
                  <a:pt x="495849" y="523822"/>
                  <a:pt x="511670" y="525386"/>
                </a:cubicBezTo>
                <a:cubicBezTo>
                  <a:pt x="489133" y="546313"/>
                  <a:pt x="463386" y="563962"/>
                  <a:pt x="435177" y="577367"/>
                </a:cubicBezTo>
                <a:cubicBezTo>
                  <a:pt x="435998" y="564930"/>
                  <a:pt x="436670" y="552643"/>
                  <a:pt x="437118" y="540355"/>
                </a:cubicBezTo>
                <a:cubicBezTo>
                  <a:pt x="448610" y="536706"/>
                  <a:pt x="458461" y="529259"/>
                  <a:pt x="465103" y="519503"/>
                </a:cubicBezTo>
                <a:close/>
                <a:moveTo>
                  <a:pt x="72433" y="354027"/>
                </a:moveTo>
                <a:cubicBezTo>
                  <a:pt x="81981" y="367358"/>
                  <a:pt x="97646" y="376071"/>
                  <a:pt x="115251" y="376071"/>
                </a:cubicBezTo>
                <a:cubicBezTo>
                  <a:pt x="122412" y="376071"/>
                  <a:pt x="129275" y="374656"/>
                  <a:pt x="135541" y="372050"/>
                </a:cubicBezTo>
                <a:cubicBezTo>
                  <a:pt x="175076" y="408542"/>
                  <a:pt x="220878" y="439002"/>
                  <a:pt x="272424" y="463132"/>
                </a:cubicBezTo>
                <a:cubicBezTo>
                  <a:pt x="302784" y="477282"/>
                  <a:pt x="335159" y="489272"/>
                  <a:pt x="369399" y="498954"/>
                </a:cubicBezTo>
                <a:cubicBezTo>
                  <a:pt x="371935" y="513923"/>
                  <a:pt x="380812" y="526658"/>
                  <a:pt x="393120" y="534552"/>
                </a:cubicBezTo>
                <a:cubicBezTo>
                  <a:pt x="392374" y="554064"/>
                  <a:pt x="391255" y="574172"/>
                  <a:pt x="389614" y="594727"/>
                </a:cubicBezTo>
                <a:cubicBezTo>
                  <a:pt x="362536" y="602547"/>
                  <a:pt x="333966" y="606792"/>
                  <a:pt x="304351" y="606792"/>
                </a:cubicBezTo>
                <a:cubicBezTo>
                  <a:pt x="155458" y="606792"/>
                  <a:pt x="31554" y="500071"/>
                  <a:pt x="5222" y="359017"/>
                </a:cubicBezTo>
                <a:cubicBezTo>
                  <a:pt x="24691" y="358198"/>
                  <a:pt x="47294" y="356708"/>
                  <a:pt x="72433" y="354027"/>
                </a:cubicBezTo>
                <a:close/>
                <a:moveTo>
                  <a:pt x="359474" y="280850"/>
                </a:moveTo>
                <a:cubicBezTo>
                  <a:pt x="364919" y="284872"/>
                  <a:pt x="371184" y="287926"/>
                  <a:pt x="377897" y="289639"/>
                </a:cubicBezTo>
                <a:cubicBezTo>
                  <a:pt x="385728" y="336040"/>
                  <a:pt x="391397" y="388102"/>
                  <a:pt x="393261" y="445676"/>
                </a:cubicBezTo>
                <a:cubicBezTo>
                  <a:pt x="388562" y="448655"/>
                  <a:pt x="384311" y="452379"/>
                  <a:pt x="380731" y="456699"/>
                </a:cubicBezTo>
                <a:cubicBezTo>
                  <a:pt x="295182" y="432493"/>
                  <a:pt x="223282" y="393465"/>
                  <a:pt x="165405" y="339764"/>
                </a:cubicBezTo>
                <a:cubicBezTo>
                  <a:pt x="165405" y="339690"/>
                  <a:pt x="165405" y="339690"/>
                  <a:pt x="165405" y="339690"/>
                </a:cubicBezTo>
                <a:cubicBezTo>
                  <a:pt x="171372" y="338498"/>
                  <a:pt x="177413" y="337307"/>
                  <a:pt x="183454" y="335966"/>
                </a:cubicBezTo>
                <a:cubicBezTo>
                  <a:pt x="244539" y="322708"/>
                  <a:pt x="303461" y="304237"/>
                  <a:pt x="359474" y="280850"/>
                </a:cubicBezTo>
                <a:close/>
                <a:moveTo>
                  <a:pt x="16111" y="205063"/>
                </a:moveTo>
                <a:cubicBezTo>
                  <a:pt x="29089" y="234189"/>
                  <a:pt x="46393" y="265773"/>
                  <a:pt x="69366" y="297581"/>
                </a:cubicBezTo>
                <a:cubicBezTo>
                  <a:pt x="67128" y="301529"/>
                  <a:pt x="65413" y="305850"/>
                  <a:pt x="64219" y="310319"/>
                </a:cubicBezTo>
                <a:cubicBezTo>
                  <a:pt x="40202" y="312852"/>
                  <a:pt x="18647" y="314193"/>
                  <a:pt x="224" y="314863"/>
                </a:cubicBezTo>
                <a:cubicBezTo>
                  <a:pt x="74" y="310915"/>
                  <a:pt x="0" y="306893"/>
                  <a:pt x="0" y="302870"/>
                </a:cubicBezTo>
                <a:cubicBezTo>
                  <a:pt x="0" y="268679"/>
                  <a:pt x="5668" y="235753"/>
                  <a:pt x="16111" y="205063"/>
                </a:cubicBezTo>
                <a:close/>
                <a:moveTo>
                  <a:pt x="571702" y="157643"/>
                </a:moveTo>
                <a:cubicBezTo>
                  <a:pt x="595272" y="200775"/>
                  <a:pt x="608697" y="250312"/>
                  <a:pt x="608697" y="302904"/>
                </a:cubicBezTo>
                <a:cubicBezTo>
                  <a:pt x="608697" y="370842"/>
                  <a:pt x="586396" y="433639"/>
                  <a:pt x="548655" y="484220"/>
                </a:cubicBezTo>
                <a:cubicBezTo>
                  <a:pt x="522251" y="482581"/>
                  <a:pt x="496742" y="479900"/>
                  <a:pt x="472128" y="476249"/>
                </a:cubicBezTo>
                <a:cubicBezTo>
                  <a:pt x="467429" y="459116"/>
                  <a:pt x="454302" y="445484"/>
                  <a:pt x="437520" y="440120"/>
                </a:cubicBezTo>
                <a:cubicBezTo>
                  <a:pt x="436476" y="411590"/>
                  <a:pt x="434611" y="383431"/>
                  <a:pt x="431702" y="355794"/>
                </a:cubicBezTo>
                <a:cubicBezTo>
                  <a:pt x="429092" y="330541"/>
                  <a:pt x="425661" y="305735"/>
                  <a:pt x="421558" y="281301"/>
                </a:cubicBezTo>
                <a:cubicBezTo>
                  <a:pt x="434163" y="272139"/>
                  <a:pt x="442666" y="257613"/>
                  <a:pt x="443412" y="241001"/>
                </a:cubicBezTo>
                <a:cubicBezTo>
                  <a:pt x="488687" y="216716"/>
                  <a:pt x="531500" y="188856"/>
                  <a:pt x="571702" y="157643"/>
                </a:cubicBezTo>
                <a:close/>
                <a:moveTo>
                  <a:pt x="278458" y="71"/>
                </a:moveTo>
                <a:cubicBezTo>
                  <a:pt x="296062" y="30390"/>
                  <a:pt x="318813" y="75758"/>
                  <a:pt x="339401" y="135726"/>
                </a:cubicBezTo>
                <a:cubicBezTo>
                  <a:pt x="345741" y="154200"/>
                  <a:pt x="352082" y="174761"/>
                  <a:pt x="358049" y="197407"/>
                </a:cubicBezTo>
                <a:cubicBezTo>
                  <a:pt x="345891" y="207017"/>
                  <a:pt x="338058" y="221916"/>
                  <a:pt x="338058" y="238603"/>
                </a:cubicBezTo>
                <a:cubicBezTo>
                  <a:pt x="338058" y="239646"/>
                  <a:pt x="338133" y="240689"/>
                  <a:pt x="338208" y="241657"/>
                </a:cubicBezTo>
                <a:cubicBezTo>
                  <a:pt x="279129" y="266091"/>
                  <a:pt x="223409" y="282033"/>
                  <a:pt x="175594" y="292462"/>
                </a:cubicBezTo>
                <a:cubicBezTo>
                  <a:pt x="170373" y="293654"/>
                  <a:pt x="165226" y="294697"/>
                  <a:pt x="160079" y="295740"/>
                </a:cubicBezTo>
                <a:cubicBezTo>
                  <a:pt x="150755" y="280767"/>
                  <a:pt x="134195" y="270784"/>
                  <a:pt x="115249" y="270784"/>
                </a:cubicBezTo>
                <a:cubicBezTo>
                  <a:pt x="111818" y="270784"/>
                  <a:pt x="108461" y="271157"/>
                  <a:pt x="105253" y="271753"/>
                </a:cubicBezTo>
                <a:cubicBezTo>
                  <a:pt x="73775" y="228323"/>
                  <a:pt x="54083" y="184892"/>
                  <a:pt x="41775" y="149135"/>
                </a:cubicBezTo>
                <a:cubicBezTo>
                  <a:pt x="90559" y="66297"/>
                  <a:pt x="177459" y="8564"/>
                  <a:pt x="278458" y="71"/>
                </a:cubicBezTo>
                <a:close/>
                <a:moveTo>
                  <a:pt x="329046" y="0"/>
                </a:moveTo>
                <a:cubicBezTo>
                  <a:pt x="418327" y="7151"/>
                  <a:pt x="496719" y="52737"/>
                  <a:pt x="547587" y="120297"/>
                </a:cubicBezTo>
                <a:cubicBezTo>
                  <a:pt x="507534" y="151581"/>
                  <a:pt x="466660" y="177801"/>
                  <a:pt x="426308" y="199700"/>
                </a:cubicBezTo>
                <a:cubicBezTo>
                  <a:pt x="419297" y="193369"/>
                  <a:pt x="410645" y="188825"/>
                  <a:pt x="401098" y="186963"/>
                </a:cubicBezTo>
                <a:cubicBezTo>
                  <a:pt x="394907" y="163723"/>
                  <a:pt x="387970" y="141079"/>
                  <a:pt x="380362" y="118882"/>
                </a:cubicBezTo>
                <a:cubicBezTo>
                  <a:pt x="363356" y="69869"/>
                  <a:pt x="345157" y="30242"/>
                  <a:pt x="329046" y="0"/>
                </a:cubicBezTo>
                <a:close/>
              </a:path>
            </a:pathLst>
          </a:custGeom>
          <a:solidFill>
            <a:schemeClr val="bg1"/>
          </a:solidFill>
          <a:ln>
            <a:noFill/>
          </a:ln>
        </p:spPr>
      </p:sp>
      <p:sp>
        <p:nvSpPr>
          <p:cNvPr id="61" name="security-on_74373">
            <a:extLst>
              <a:ext uri="{FF2B5EF4-FFF2-40B4-BE49-F238E27FC236}">
                <a16:creationId xmlns:a16="http://schemas.microsoft.com/office/drawing/2014/main" id="{38C73E63-70C0-4DE8-B519-3B7BE1A45AC2}"/>
              </a:ext>
            </a:extLst>
          </p:cNvPr>
          <p:cNvSpPr>
            <a:spLocks noChangeAspect="1"/>
          </p:cNvSpPr>
          <p:nvPr/>
        </p:nvSpPr>
        <p:spPr bwMode="auto">
          <a:xfrm>
            <a:off x="10806654" y="3020285"/>
            <a:ext cx="389666" cy="414098"/>
          </a:xfrm>
          <a:custGeom>
            <a:avLst/>
            <a:gdLst>
              <a:gd name="T0" fmla="*/ 4091 w 4360"/>
              <a:gd name="T1" fmla="*/ 725 h 4640"/>
              <a:gd name="T2" fmla="*/ 2180 w 4360"/>
              <a:gd name="T3" fmla="*/ 0 h 4640"/>
              <a:gd name="T4" fmla="*/ 269 w 4360"/>
              <a:gd name="T5" fmla="*/ 725 h 4640"/>
              <a:gd name="T6" fmla="*/ 2180 w 4360"/>
              <a:gd name="T7" fmla="*/ 4640 h 4640"/>
              <a:gd name="T8" fmla="*/ 4091 w 4360"/>
              <a:gd name="T9" fmla="*/ 725 h 4640"/>
              <a:gd name="T10" fmla="*/ 2021 w 4360"/>
              <a:gd name="T11" fmla="*/ 3010 h 4640"/>
              <a:gd name="T12" fmla="*/ 1385 w 4360"/>
              <a:gd name="T13" fmla="*/ 2374 h 4640"/>
              <a:gd name="T14" fmla="*/ 1670 w 4360"/>
              <a:gd name="T15" fmla="*/ 2089 h 4640"/>
              <a:gd name="T16" fmla="*/ 2021 w 4360"/>
              <a:gd name="T17" fmla="*/ 2440 h 4640"/>
              <a:gd name="T18" fmla="*/ 2690 w 4360"/>
              <a:gd name="T19" fmla="*/ 1772 h 4640"/>
              <a:gd name="T20" fmla="*/ 2975 w 4360"/>
              <a:gd name="T21" fmla="*/ 2057 h 4640"/>
              <a:gd name="T22" fmla="*/ 2021 w 4360"/>
              <a:gd name="T23" fmla="*/ 3010 h 4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0" h="4640">
                <a:moveTo>
                  <a:pt x="4091" y="725"/>
                </a:moveTo>
                <a:cubicBezTo>
                  <a:pt x="3299" y="725"/>
                  <a:pt x="2693" y="499"/>
                  <a:pt x="2180" y="0"/>
                </a:cubicBezTo>
                <a:cubicBezTo>
                  <a:pt x="1667" y="499"/>
                  <a:pt x="1060" y="725"/>
                  <a:pt x="269" y="725"/>
                </a:cubicBezTo>
                <a:cubicBezTo>
                  <a:pt x="269" y="2024"/>
                  <a:pt x="0" y="3884"/>
                  <a:pt x="2180" y="4640"/>
                </a:cubicBezTo>
                <a:cubicBezTo>
                  <a:pt x="4360" y="3884"/>
                  <a:pt x="4091" y="2024"/>
                  <a:pt x="4091" y="725"/>
                </a:cubicBezTo>
                <a:close/>
                <a:moveTo>
                  <a:pt x="2021" y="3010"/>
                </a:moveTo>
                <a:lnTo>
                  <a:pt x="1385" y="2374"/>
                </a:lnTo>
                <a:lnTo>
                  <a:pt x="1670" y="2089"/>
                </a:lnTo>
                <a:lnTo>
                  <a:pt x="2021" y="2440"/>
                </a:lnTo>
                <a:lnTo>
                  <a:pt x="2690" y="1772"/>
                </a:lnTo>
                <a:lnTo>
                  <a:pt x="2975" y="2057"/>
                </a:lnTo>
                <a:lnTo>
                  <a:pt x="2021" y="3010"/>
                </a:lnTo>
                <a:close/>
              </a:path>
            </a:pathLst>
          </a:custGeom>
          <a:solidFill>
            <a:schemeClr val="bg1"/>
          </a:solidFill>
          <a:ln>
            <a:noFill/>
          </a:ln>
        </p:spPr>
      </p:sp>
    </p:spTree>
    <p:extLst>
      <p:ext uri="{BB962C8B-B14F-4D97-AF65-F5344CB8AC3E}">
        <p14:creationId xmlns:p14="http://schemas.microsoft.com/office/powerpoint/2010/main" val="2798007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E85A8D0B-BA1E-4B1C-AF41-A13138E4B168}"/>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sp>
        <p:nvSpPr>
          <p:cNvPr id="42" name="任意多边形: 形状 41">
            <a:extLst>
              <a:ext uri="{FF2B5EF4-FFF2-40B4-BE49-F238E27FC236}">
                <a16:creationId xmlns:a16="http://schemas.microsoft.com/office/drawing/2014/main" id="{93995A44-AEA7-4332-AF43-E2D3940DE06F}"/>
              </a:ext>
            </a:extLst>
          </p:cNvPr>
          <p:cNvSpPr/>
          <p:nvPr/>
        </p:nvSpPr>
        <p:spPr>
          <a:xfrm rot="10800000">
            <a:off x="8589839" y="1817849"/>
            <a:ext cx="1853648" cy="3860200"/>
          </a:xfrm>
          <a:custGeom>
            <a:avLst/>
            <a:gdLst>
              <a:gd name="connsiteX0" fmla="*/ 926824 w 1853648"/>
              <a:gd name="connsiteY0" fmla="*/ 0 h 3860200"/>
              <a:gd name="connsiteX1" fmla="*/ 1853648 w 1853648"/>
              <a:gd name="connsiteY1" fmla="*/ 908050 h 3860200"/>
              <a:gd name="connsiteX2" fmla="*/ 1852430 w 1853648"/>
              <a:gd name="connsiteY2" fmla="*/ 931683 h 3860200"/>
              <a:gd name="connsiteX3" fmla="*/ 1853648 w 1853648"/>
              <a:gd name="connsiteY3" fmla="*/ 943765 h 3860200"/>
              <a:gd name="connsiteX4" fmla="*/ 1853648 w 1853648"/>
              <a:gd name="connsiteY4" fmla="*/ 3551252 h 3860200"/>
              <a:gd name="connsiteX5" fmla="*/ 1544700 w 1853648"/>
              <a:gd name="connsiteY5" fmla="*/ 3860200 h 3860200"/>
              <a:gd name="connsiteX6" fmla="*/ 308948 w 1853648"/>
              <a:gd name="connsiteY6" fmla="*/ 3860200 h 3860200"/>
              <a:gd name="connsiteX7" fmla="*/ 0 w 1853648"/>
              <a:gd name="connsiteY7" fmla="*/ 3551252 h 3860200"/>
              <a:gd name="connsiteX8" fmla="*/ 0 w 1853648"/>
              <a:gd name="connsiteY8" fmla="*/ 943765 h 3860200"/>
              <a:gd name="connsiteX9" fmla="*/ 1218 w 1853648"/>
              <a:gd name="connsiteY9" fmla="*/ 931683 h 3860200"/>
              <a:gd name="connsiteX10" fmla="*/ 0 w 1853648"/>
              <a:gd name="connsiteY10" fmla="*/ 908050 h 3860200"/>
              <a:gd name="connsiteX11" fmla="*/ 926824 w 1853648"/>
              <a:gd name="connsiteY11" fmla="*/ 0 h 38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648" h="3860200">
                <a:moveTo>
                  <a:pt x="926824" y="0"/>
                </a:moveTo>
                <a:cubicBezTo>
                  <a:pt x="1438695" y="0"/>
                  <a:pt x="1853648" y="406548"/>
                  <a:pt x="1853648" y="908050"/>
                </a:cubicBezTo>
                <a:lnTo>
                  <a:pt x="1852430" y="931683"/>
                </a:lnTo>
                <a:lnTo>
                  <a:pt x="1853648" y="943765"/>
                </a:lnTo>
                <a:lnTo>
                  <a:pt x="1853648" y="3551252"/>
                </a:lnTo>
                <a:cubicBezTo>
                  <a:pt x="1853648" y="3721879"/>
                  <a:pt x="1715327" y="3860200"/>
                  <a:pt x="1544700" y="3860200"/>
                </a:cubicBezTo>
                <a:lnTo>
                  <a:pt x="308948" y="3860200"/>
                </a:lnTo>
                <a:cubicBezTo>
                  <a:pt x="138321" y="3860200"/>
                  <a:pt x="0" y="3721879"/>
                  <a:pt x="0" y="3551252"/>
                </a:cubicBezTo>
                <a:lnTo>
                  <a:pt x="0" y="943765"/>
                </a:lnTo>
                <a:lnTo>
                  <a:pt x="1218" y="931683"/>
                </a:lnTo>
                <a:lnTo>
                  <a:pt x="0" y="908050"/>
                </a:lnTo>
                <a:cubicBezTo>
                  <a:pt x="0" y="406548"/>
                  <a:pt x="414953" y="0"/>
                  <a:pt x="926824"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1" name="任意多边形: 形状 40">
            <a:extLst>
              <a:ext uri="{FF2B5EF4-FFF2-40B4-BE49-F238E27FC236}">
                <a16:creationId xmlns:a16="http://schemas.microsoft.com/office/drawing/2014/main" id="{362D261C-C61F-431D-98C3-69B61537333B}"/>
              </a:ext>
            </a:extLst>
          </p:cNvPr>
          <p:cNvSpPr/>
          <p:nvPr/>
        </p:nvSpPr>
        <p:spPr>
          <a:xfrm rot="10800000">
            <a:off x="4068187" y="1817849"/>
            <a:ext cx="1853648" cy="3860200"/>
          </a:xfrm>
          <a:custGeom>
            <a:avLst/>
            <a:gdLst>
              <a:gd name="connsiteX0" fmla="*/ 926824 w 1853648"/>
              <a:gd name="connsiteY0" fmla="*/ 0 h 3860200"/>
              <a:gd name="connsiteX1" fmla="*/ 1853648 w 1853648"/>
              <a:gd name="connsiteY1" fmla="*/ 908050 h 3860200"/>
              <a:gd name="connsiteX2" fmla="*/ 1852430 w 1853648"/>
              <a:gd name="connsiteY2" fmla="*/ 931683 h 3860200"/>
              <a:gd name="connsiteX3" fmla="*/ 1853648 w 1853648"/>
              <a:gd name="connsiteY3" fmla="*/ 943765 h 3860200"/>
              <a:gd name="connsiteX4" fmla="*/ 1853648 w 1853648"/>
              <a:gd name="connsiteY4" fmla="*/ 3551252 h 3860200"/>
              <a:gd name="connsiteX5" fmla="*/ 1544700 w 1853648"/>
              <a:gd name="connsiteY5" fmla="*/ 3860200 h 3860200"/>
              <a:gd name="connsiteX6" fmla="*/ 308948 w 1853648"/>
              <a:gd name="connsiteY6" fmla="*/ 3860200 h 3860200"/>
              <a:gd name="connsiteX7" fmla="*/ 0 w 1853648"/>
              <a:gd name="connsiteY7" fmla="*/ 3551252 h 3860200"/>
              <a:gd name="connsiteX8" fmla="*/ 0 w 1853648"/>
              <a:gd name="connsiteY8" fmla="*/ 943765 h 3860200"/>
              <a:gd name="connsiteX9" fmla="*/ 1218 w 1853648"/>
              <a:gd name="connsiteY9" fmla="*/ 931683 h 3860200"/>
              <a:gd name="connsiteX10" fmla="*/ 0 w 1853648"/>
              <a:gd name="connsiteY10" fmla="*/ 908050 h 3860200"/>
              <a:gd name="connsiteX11" fmla="*/ 926824 w 1853648"/>
              <a:gd name="connsiteY11" fmla="*/ 0 h 38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648" h="3860200">
                <a:moveTo>
                  <a:pt x="926824" y="0"/>
                </a:moveTo>
                <a:cubicBezTo>
                  <a:pt x="1438695" y="0"/>
                  <a:pt x="1853648" y="406548"/>
                  <a:pt x="1853648" y="908050"/>
                </a:cubicBezTo>
                <a:lnTo>
                  <a:pt x="1852430" y="931683"/>
                </a:lnTo>
                <a:lnTo>
                  <a:pt x="1853648" y="943765"/>
                </a:lnTo>
                <a:lnTo>
                  <a:pt x="1853648" y="3551252"/>
                </a:lnTo>
                <a:cubicBezTo>
                  <a:pt x="1853648" y="3721879"/>
                  <a:pt x="1715327" y="3860200"/>
                  <a:pt x="1544700" y="3860200"/>
                </a:cubicBezTo>
                <a:lnTo>
                  <a:pt x="308948" y="3860200"/>
                </a:lnTo>
                <a:cubicBezTo>
                  <a:pt x="138321" y="3860200"/>
                  <a:pt x="0" y="3721879"/>
                  <a:pt x="0" y="3551252"/>
                </a:cubicBezTo>
                <a:lnTo>
                  <a:pt x="0" y="943765"/>
                </a:lnTo>
                <a:lnTo>
                  <a:pt x="1218" y="931683"/>
                </a:lnTo>
                <a:lnTo>
                  <a:pt x="0" y="908050"/>
                </a:lnTo>
                <a:cubicBezTo>
                  <a:pt x="0" y="406548"/>
                  <a:pt x="414953" y="0"/>
                  <a:pt x="926824"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39" name="任意多边形: 形状 38">
            <a:extLst>
              <a:ext uri="{FF2B5EF4-FFF2-40B4-BE49-F238E27FC236}">
                <a16:creationId xmlns:a16="http://schemas.microsoft.com/office/drawing/2014/main" id="{2E0C3E6A-162D-42DA-9096-D90EEAC39086}"/>
              </a:ext>
            </a:extLst>
          </p:cNvPr>
          <p:cNvSpPr/>
          <p:nvPr/>
        </p:nvSpPr>
        <p:spPr>
          <a:xfrm>
            <a:off x="6322419" y="1720215"/>
            <a:ext cx="1853648" cy="3860200"/>
          </a:xfrm>
          <a:custGeom>
            <a:avLst/>
            <a:gdLst>
              <a:gd name="connsiteX0" fmla="*/ 926824 w 1853648"/>
              <a:gd name="connsiteY0" fmla="*/ 0 h 3860200"/>
              <a:gd name="connsiteX1" fmla="*/ 1853648 w 1853648"/>
              <a:gd name="connsiteY1" fmla="*/ 908050 h 3860200"/>
              <a:gd name="connsiteX2" fmla="*/ 1852430 w 1853648"/>
              <a:gd name="connsiteY2" fmla="*/ 931683 h 3860200"/>
              <a:gd name="connsiteX3" fmla="*/ 1853648 w 1853648"/>
              <a:gd name="connsiteY3" fmla="*/ 943765 h 3860200"/>
              <a:gd name="connsiteX4" fmla="*/ 1853648 w 1853648"/>
              <a:gd name="connsiteY4" fmla="*/ 3551252 h 3860200"/>
              <a:gd name="connsiteX5" fmla="*/ 1544700 w 1853648"/>
              <a:gd name="connsiteY5" fmla="*/ 3860200 h 3860200"/>
              <a:gd name="connsiteX6" fmla="*/ 308948 w 1853648"/>
              <a:gd name="connsiteY6" fmla="*/ 3860200 h 3860200"/>
              <a:gd name="connsiteX7" fmla="*/ 0 w 1853648"/>
              <a:gd name="connsiteY7" fmla="*/ 3551252 h 3860200"/>
              <a:gd name="connsiteX8" fmla="*/ 0 w 1853648"/>
              <a:gd name="connsiteY8" fmla="*/ 943765 h 3860200"/>
              <a:gd name="connsiteX9" fmla="*/ 1218 w 1853648"/>
              <a:gd name="connsiteY9" fmla="*/ 931683 h 3860200"/>
              <a:gd name="connsiteX10" fmla="*/ 0 w 1853648"/>
              <a:gd name="connsiteY10" fmla="*/ 908050 h 3860200"/>
              <a:gd name="connsiteX11" fmla="*/ 926824 w 1853648"/>
              <a:gd name="connsiteY11" fmla="*/ 0 h 38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648" h="3860200">
                <a:moveTo>
                  <a:pt x="926824" y="0"/>
                </a:moveTo>
                <a:cubicBezTo>
                  <a:pt x="1438695" y="0"/>
                  <a:pt x="1853648" y="406548"/>
                  <a:pt x="1853648" y="908050"/>
                </a:cubicBezTo>
                <a:lnTo>
                  <a:pt x="1852430" y="931683"/>
                </a:lnTo>
                <a:lnTo>
                  <a:pt x="1853648" y="943765"/>
                </a:lnTo>
                <a:lnTo>
                  <a:pt x="1853648" y="3551252"/>
                </a:lnTo>
                <a:cubicBezTo>
                  <a:pt x="1853648" y="3721879"/>
                  <a:pt x="1715327" y="3860200"/>
                  <a:pt x="1544700" y="3860200"/>
                </a:cubicBezTo>
                <a:lnTo>
                  <a:pt x="308948" y="3860200"/>
                </a:lnTo>
                <a:cubicBezTo>
                  <a:pt x="138321" y="3860200"/>
                  <a:pt x="0" y="3721879"/>
                  <a:pt x="0" y="3551252"/>
                </a:cubicBezTo>
                <a:lnTo>
                  <a:pt x="0" y="943765"/>
                </a:lnTo>
                <a:lnTo>
                  <a:pt x="1218" y="931683"/>
                </a:lnTo>
                <a:lnTo>
                  <a:pt x="0" y="908050"/>
                </a:lnTo>
                <a:cubicBezTo>
                  <a:pt x="0" y="406548"/>
                  <a:pt x="414953" y="0"/>
                  <a:pt x="926824" y="0"/>
                </a:cubicBezTo>
                <a:close/>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íṣľiḑe">
            <a:extLst>
              <a:ext uri="{FF2B5EF4-FFF2-40B4-BE49-F238E27FC236}">
                <a16:creationId xmlns:a16="http://schemas.microsoft.com/office/drawing/2014/main" id="{079C7BFE-6678-4C4A-AB84-AA602ADF69D5}"/>
              </a:ext>
            </a:extLst>
          </p:cNvPr>
          <p:cNvSpPr/>
          <p:nvPr/>
        </p:nvSpPr>
        <p:spPr>
          <a:xfrm>
            <a:off x="1822323" y="1761759"/>
            <a:ext cx="1816099" cy="1797225"/>
          </a:xfrm>
          <a:prstGeom prst="ellipse">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1" name="iṣ1ïḑè">
            <a:extLst>
              <a:ext uri="{FF2B5EF4-FFF2-40B4-BE49-F238E27FC236}">
                <a16:creationId xmlns:a16="http://schemas.microsoft.com/office/drawing/2014/main" id="{ED85E998-0B4B-4534-B688-537BEA2C9884}"/>
              </a:ext>
            </a:extLst>
          </p:cNvPr>
          <p:cNvSpPr/>
          <p:nvPr/>
        </p:nvSpPr>
        <p:spPr>
          <a:xfrm>
            <a:off x="4083801" y="3850344"/>
            <a:ext cx="1816099" cy="1797225"/>
          </a:xfrm>
          <a:prstGeom prst="ellipse">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 name="íšḷïḑê">
            <a:extLst>
              <a:ext uri="{FF2B5EF4-FFF2-40B4-BE49-F238E27FC236}">
                <a16:creationId xmlns:a16="http://schemas.microsoft.com/office/drawing/2014/main" id="{1EE3C51B-25F7-4138-AD12-6C0A23B922B2}"/>
              </a:ext>
            </a:extLst>
          </p:cNvPr>
          <p:cNvSpPr/>
          <p:nvPr/>
        </p:nvSpPr>
        <p:spPr>
          <a:xfrm>
            <a:off x="6347136" y="1760759"/>
            <a:ext cx="1816099" cy="1797225"/>
          </a:xfrm>
          <a:prstGeom prst="ellipse">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íşḻíḑè">
            <a:extLst>
              <a:ext uri="{FF2B5EF4-FFF2-40B4-BE49-F238E27FC236}">
                <a16:creationId xmlns:a16="http://schemas.microsoft.com/office/drawing/2014/main" id="{F8F652CA-6CFD-4557-8612-F831D58B0A1E}"/>
              </a:ext>
            </a:extLst>
          </p:cNvPr>
          <p:cNvSpPr/>
          <p:nvPr/>
        </p:nvSpPr>
        <p:spPr>
          <a:xfrm>
            <a:off x="8608614" y="3850864"/>
            <a:ext cx="1816099" cy="1797225"/>
          </a:xfrm>
          <a:prstGeom prst="ellipse">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24" name="组合 23">
            <a:extLst>
              <a:ext uri="{FF2B5EF4-FFF2-40B4-BE49-F238E27FC236}">
                <a16:creationId xmlns:a16="http://schemas.microsoft.com/office/drawing/2014/main" id="{3D06A015-0770-4C51-A531-35B284D9639A}"/>
              </a:ext>
            </a:extLst>
          </p:cNvPr>
          <p:cNvGrpSpPr/>
          <p:nvPr/>
        </p:nvGrpSpPr>
        <p:grpSpPr>
          <a:xfrm>
            <a:off x="412249" y="539282"/>
            <a:ext cx="5181600" cy="1056841"/>
            <a:chOff x="412249" y="539282"/>
            <a:chExt cx="5181600" cy="1056841"/>
          </a:xfrm>
        </p:grpSpPr>
        <p:sp>
          <p:nvSpPr>
            <p:cNvPr id="25" name="文本框 24">
              <a:extLst>
                <a:ext uri="{FF2B5EF4-FFF2-40B4-BE49-F238E27FC236}">
                  <a16:creationId xmlns:a16="http://schemas.microsoft.com/office/drawing/2014/main" id="{9FDB310E-638E-4969-B8FF-E67DCD4E45B6}"/>
                </a:ext>
              </a:extLst>
            </p:cNvPr>
            <p:cNvSpPr txBox="1"/>
            <p:nvPr/>
          </p:nvSpPr>
          <p:spPr>
            <a:xfrm>
              <a:off x="412249" y="539282"/>
              <a:ext cx="5181600" cy="707886"/>
            </a:xfrm>
            <a:prstGeom prst="rect">
              <a:avLst/>
            </a:prstGeom>
            <a:noFill/>
          </p:spPr>
          <p:txBody>
            <a:bodyPr wrap="square" rtlCol="0">
              <a:spAutoFit/>
            </a:bodyPr>
            <a:lstStyle/>
            <a:p>
              <a:r>
                <a:rPr lang="en-US" altLang="zh-CN" sz="4000">
                  <a:solidFill>
                    <a:srgbClr val="06383C"/>
                  </a:solidFill>
                  <a:latin typeface="Arial Black" panose="020B0A04020102020204" pitchFamily="34" charset="0"/>
                </a:rPr>
                <a:t>TITLE HERE</a:t>
              </a:r>
              <a:endParaRPr lang="en-US" altLang="zh-CN" sz="4000" dirty="0">
                <a:solidFill>
                  <a:srgbClr val="06383C"/>
                </a:solidFill>
                <a:latin typeface="Arial Black" panose="020B0A04020102020204" pitchFamily="34" charset="0"/>
              </a:endParaRPr>
            </a:p>
          </p:txBody>
        </p:sp>
        <p:sp>
          <p:nvSpPr>
            <p:cNvPr id="26" name="矩形 25">
              <a:extLst>
                <a:ext uri="{FF2B5EF4-FFF2-40B4-BE49-F238E27FC236}">
                  <a16:creationId xmlns:a16="http://schemas.microsoft.com/office/drawing/2014/main" id="{D6609F6D-8953-45AD-ABF5-D62C4C443A7F}"/>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7" name="组合 26">
              <a:extLst>
                <a:ext uri="{FF2B5EF4-FFF2-40B4-BE49-F238E27FC236}">
                  <a16:creationId xmlns:a16="http://schemas.microsoft.com/office/drawing/2014/main" id="{D9503CB3-47C0-405E-9E1A-718AD12866EC}"/>
                </a:ext>
              </a:extLst>
            </p:cNvPr>
            <p:cNvGrpSpPr/>
            <p:nvPr/>
          </p:nvGrpSpPr>
          <p:grpSpPr>
            <a:xfrm>
              <a:off x="608535" y="1267549"/>
              <a:ext cx="328578" cy="328574"/>
              <a:chOff x="7719249" y="5265420"/>
              <a:chExt cx="499840" cy="499834"/>
            </a:xfrm>
          </p:grpSpPr>
          <p:sp>
            <p:nvSpPr>
              <p:cNvPr id="28" name="椭圆 27">
                <a:extLst>
                  <a:ext uri="{FF2B5EF4-FFF2-40B4-BE49-F238E27FC236}">
                    <a16:creationId xmlns:a16="http://schemas.microsoft.com/office/drawing/2014/main" id="{AB2CB1C1-D09F-4CCA-B1B0-ED5E00CD6EC9}"/>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椭圆 28">
                <a:extLst>
                  <a:ext uri="{FF2B5EF4-FFF2-40B4-BE49-F238E27FC236}">
                    <a16:creationId xmlns:a16="http://schemas.microsoft.com/office/drawing/2014/main" id="{D16185F4-D491-4D62-BD6C-677B57F76D73}"/>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30" name="图形 29">
            <a:extLst>
              <a:ext uri="{FF2B5EF4-FFF2-40B4-BE49-F238E27FC236}">
                <a16:creationId xmlns:a16="http://schemas.microsoft.com/office/drawing/2014/main" id="{1F77D38B-E3DA-4992-BED8-2D529D1CB3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sp>
        <p:nvSpPr>
          <p:cNvPr id="33" name="矩形 32">
            <a:extLst>
              <a:ext uri="{FF2B5EF4-FFF2-40B4-BE49-F238E27FC236}">
                <a16:creationId xmlns:a16="http://schemas.microsoft.com/office/drawing/2014/main" id="{A73626C3-1054-4B60-A993-8150F625CA4F}"/>
              </a:ext>
            </a:extLst>
          </p:cNvPr>
          <p:cNvSpPr/>
          <p:nvPr/>
        </p:nvSpPr>
        <p:spPr>
          <a:xfrm>
            <a:off x="1948527" y="3820838"/>
            <a:ext cx="1563688"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4" name="矩形 33">
            <a:extLst>
              <a:ext uri="{FF2B5EF4-FFF2-40B4-BE49-F238E27FC236}">
                <a16:creationId xmlns:a16="http://schemas.microsoft.com/office/drawing/2014/main" id="{1C8822D3-C197-4B26-B6AB-3BC8D413207D}"/>
              </a:ext>
            </a:extLst>
          </p:cNvPr>
          <p:cNvSpPr/>
          <p:nvPr/>
        </p:nvSpPr>
        <p:spPr>
          <a:xfrm>
            <a:off x="6468891" y="3820838"/>
            <a:ext cx="1563688"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5" name="矩形 34">
            <a:extLst>
              <a:ext uri="{FF2B5EF4-FFF2-40B4-BE49-F238E27FC236}">
                <a16:creationId xmlns:a16="http://schemas.microsoft.com/office/drawing/2014/main" id="{CD486E6A-1792-4A7E-992C-92E18095906F}"/>
              </a:ext>
            </a:extLst>
          </p:cNvPr>
          <p:cNvSpPr/>
          <p:nvPr/>
        </p:nvSpPr>
        <p:spPr>
          <a:xfrm>
            <a:off x="4210570" y="2365193"/>
            <a:ext cx="1563688" cy="1308050"/>
          </a:xfrm>
          <a:prstGeom prst="rect">
            <a:avLst/>
          </a:prstGeom>
        </p:spPr>
        <p:txBody>
          <a:bodyPr wrap="square">
            <a:spAutoFit/>
          </a:bodyPr>
          <a:lstStyle/>
          <a:p>
            <a:pPr algn="ctr">
              <a:spcAft>
                <a:spcPts val="600"/>
              </a:spcAft>
            </a:pPr>
            <a:r>
              <a:rPr lang="en-US" altLang="zh-CN" dirty="0">
                <a:solidFill>
                  <a:schemeClr val="bg1"/>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solidFill>
            </a:endParaRPr>
          </a:p>
        </p:txBody>
      </p:sp>
      <p:sp>
        <p:nvSpPr>
          <p:cNvPr id="36" name="矩形 35">
            <a:extLst>
              <a:ext uri="{FF2B5EF4-FFF2-40B4-BE49-F238E27FC236}">
                <a16:creationId xmlns:a16="http://schemas.microsoft.com/office/drawing/2014/main" id="{C265A671-C23D-4465-AEF3-0FD2DF7A6AC6}"/>
              </a:ext>
            </a:extLst>
          </p:cNvPr>
          <p:cNvSpPr/>
          <p:nvPr/>
        </p:nvSpPr>
        <p:spPr>
          <a:xfrm>
            <a:off x="8734819" y="2365193"/>
            <a:ext cx="1563688" cy="1308050"/>
          </a:xfrm>
          <a:prstGeom prst="rect">
            <a:avLst/>
          </a:prstGeom>
        </p:spPr>
        <p:txBody>
          <a:bodyPr wrap="square">
            <a:spAutoFit/>
          </a:bodyPr>
          <a:lstStyle/>
          <a:p>
            <a:pPr algn="ctr">
              <a:spcAft>
                <a:spcPts val="600"/>
              </a:spcAft>
            </a:pPr>
            <a:r>
              <a:rPr lang="en-US" altLang="zh-CN" dirty="0">
                <a:solidFill>
                  <a:schemeClr val="bg1"/>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solidFill>
            </a:endParaRPr>
          </a:p>
        </p:txBody>
      </p:sp>
      <p:sp>
        <p:nvSpPr>
          <p:cNvPr id="40" name="任意多边形: 形状 39">
            <a:extLst>
              <a:ext uri="{FF2B5EF4-FFF2-40B4-BE49-F238E27FC236}">
                <a16:creationId xmlns:a16="http://schemas.microsoft.com/office/drawing/2014/main" id="{D7CC9A22-3A83-4909-9299-1172F84BBEBF}"/>
              </a:ext>
            </a:extLst>
          </p:cNvPr>
          <p:cNvSpPr/>
          <p:nvPr/>
        </p:nvSpPr>
        <p:spPr>
          <a:xfrm>
            <a:off x="1797606" y="1720215"/>
            <a:ext cx="1853648" cy="3860200"/>
          </a:xfrm>
          <a:custGeom>
            <a:avLst/>
            <a:gdLst>
              <a:gd name="connsiteX0" fmla="*/ 926824 w 1853648"/>
              <a:gd name="connsiteY0" fmla="*/ 0 h 3860200"/>
              <a:gd name="connsiteX1" fmla="*/ 1853648 w 1853648"/>
              <a:gd name="connsiteY1" fmla="*/ 908050 h 3860200"/>
              <a:gd name="connsiteX2" fmla="*/ 1852430 w 1853648"/>
              <a:gd name="connsiteY2" fmla="*/ 931683 h 3860200"/>
              <a:gd name="connsiteX3" fmla="*/ 1853648 w 1853648"/>
              <a:gd name="connsiteY3" fmla="*/ 943765 h 3860200"/>
              <a:gd name="connsiteX4" fmla="*/ 1853648 w 1853648"/>
              <a:gd name="connsiteY4" fmla="*/ 3551252 h 3860200"/>
              <a:gd name="connsiteX5" fmla="*/ 1544700 w 1853648"/>
              <a:gd name="connsiteY5" fmla="*/ 3860200 h 3860200"/>
              <a:gd name="connsiteX6" fmla="*/ 308948 w 1853648"/>
              <a:gd name="connsiteY6" fmla="*/ 3860200 h 3860200"/>
              <a:gd name="connsiteX7" fmla="*/ 0 w 1853648"/>
              <a:gd name="connsiteY7" fmla="*/ 3551252 h 3860200"/>
              <a:gd name="connsiteX8" fmla="*/ 0 w 1853648"/>
              <a:gd name="connsiteY8" fmla="*/ 943765 h 3860200"/>
              <a:gd name="connsiteX9" fmla="*/ 1218 w 1853648"/>
              <a:gd name="connsiteY9" fmla="*/ 931683 h 3860200"/>
              <a:gd name="connsiteX10" fmla="*/ 0 w 1853648"/>
              <a:gd name="connsiteY10" fmla="*/ 908050 h 3860200"/>
              <a:gd name="connsiteX11" fmla="*/ 926824 w 1853648"/>
              <a:gd name="connsiteY11" fmla="*/ 0 h 38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648" h="3860200">
                <a:moveTo>
                  <a:pt x="926824" y="0"/>
                </a:moveTo>
                <a:cubicBezTo>
                  <a:pt x="1438695" y="0"/>
                  <a:pt x="1853648" y="406548"/>
                  <a:pt x="1853648" y="908050"/>
                </a:cubicBezTo>
                <a:lnTo>
                  <a:pt x="1852430" y="931683"/>
                </a:lnTo>
                <a:lnTo>
                  <a:pt x="1853648" y="943765"/>
                </a:lnTo>
                <a:lnTo>
                  <a:pt x="1853648" y="3551252"/>
                </a:lnTo>
                <a:cubicBezTo>
                  <a:pt x="1853648" y="3721879"/>
                  <a:pt x="1715327" y="3860200"/>
                  <a:pt x="1544700" y="3860200"/>
                </a:cubicBezTo>
                <a:lnTo>
                  <a:pt x="308948" y="3860200"/>
                </a:lnTo>
                <a:cubicBezTo>
                  <a:pt x="138321" y="3860200"/>
                  <a:pt x="0" y="3721879"/>
                  <a:pt x="0" y="3551252"/>
                </a:cubicBezTo>
                <a:lnTo>
                  <a:pt x="0" y="943765"/>
                </a:lnTo>
                <a:lnTo>
                  <a:pt x="1218" y="931683"/>
                </a:lnTo>
                <a:lnTo>
                  <a:pt x="0" y="908050"/>
                </a:lnTo>
                <a:cubicBezTo>
                  <a:pt x="0" y="406548"/>
                  <a:pt x="414953" y="0"/>
                  <a:pt x="926824" y="0"/>
                </a:cubicBezTo>
                <a:close/>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任意多边形: 形状 66">
            <a:extLst>
              <a:ext uri="{FF2B5EF4-FFF2-40B4-BE49-F238E27FC236}">
                <a16:creationId xmlns:a16="http://schemas.microsoft.com/office/drawing/2014/main" id="{9C8FB789-0523-452B-B9C5-D9321C2693D5}"/>
              </a:ext>
            </a:extLst>
          </p:cNvPr>
          <p:cNvSpPr/>
          <p:nvPr/>
        </p:nvSpPr>
        <p:spPr>
          <a:xfrm rot="9000000">
            <a:off x="-237617" y="-124801"/>
            <a:ext cx="12909742" cy="9683314"/>
          </a:xfrm>
          <a:custGeom>
            <a:avLst/>
            <a:gdLst>
              <a:gd name="connsiteX0" fmla="*/ 10838605 w 12909742"/>
              <a:gd name="connsiteY0" fmla="*/ 9683314 h 9683314"/>
              <a:gd name="connsiteX1" fmla="*/ 10832742 w 12909742"/>
              <a:gd name="connsiteY1" fmla="*/ 9657844 h 9683314"/>
              <a:gd name="connsiteX2" fmla="*/ 11071514 w 12909742"/>
              <a:gd name="connsiteY2" fmla="*/ 8825164 h 9683314"/>
              <a:gd name="connsiteX3" fmla="*/ 10479502 w 12909742"/>
              <a:gd name="connsiteY3" fmla="*/ 7974134 h 9683314"/>
              <a:gd name="connsiteX4" fmla="*/ 10601113 w 12909742"/>
              <a:gd name="connsiteY4" fmla="*/ 7142467 h 9683314"/>
              <a:gd name="connsiteX5" fmla="*/ 11059026 w 12909742"/>
              <a:gd name="connsiteY5" fmla="*/ 6402679 h 9683314"/>
              <a:gd name="connsiteX6" fmla="*/ 11003853 w 12909742"/>
              <a:gd name="connsiteY6" fmla="*/ 5580030 h 9683314"/>
              <a:gd name="connsiteX7" fmla="*/ 9957941 w 12909742"/>
              <a:gd name="connsiteY7" fmla="*/ 5124653 h 9683314"/>
              <a:gd name="connsiteX8" fmla="*/ 9465546 w 12909742"/>
              <a:gd name="connsiteY8" fmla="*/ 4640196 h 9683314"/>
              <a:gd name="connsiteX9" fmla="*/ 8847966 w 12909742"/>
              <a:gd name="connsiteY9" fmla="*/ 4357326 h 9683314"/>
              <a:gd name="connsiteX10" fmla="*/ 8910109 w 12909742"/>
              <a:gd name="connsiteY10" fmla="*/ 3826780 h 9683314"/>
              <a:gd name="connsiteX11" fmla="*/ 8940740 w 12909742"/>
              <a:gd name="connsiteY11" fmla="*/ 3804496 h 9683314"/>
              <a:gd name="connsiteX12" fmla="*/ 12909742 w 12909742"/>
              <a:gd name="connsiteY12" fmla="*/ 6096000 h 9683314"/>
              <a:gd name="connsiteX13" fmla="*/ 0 w 12909742"/>
              <a:gd name="connsiteY13" fmla="*/ 4072330 h 9683314"/>
              <a:gd name="connsiteX14" fmla="*/ 2351160 w 12909742"/>
              <a:gd name="connsiteY14" fmla="*/ 0 h 9683314"/>
              <a:gd name="connsiteX15" fmla="*/ 4835939 w 12909742"/>
              <a:gd name="connsiteY15" fmla="*/ 1434588 h 9683314"/>
              <a:gd name="connsiteX16" fmla="*/ 4771585 w 12909742"/>
              <a:gd name="connsiteY16" fmla="*/ 1466156 h 9683314"/>
              <a:gd name="connsiteX17" fmla="*/ 4403296 w 12909742"/>
              <a:gd name="connsiteY17" fmla="*/ 1513501 h 9683314"/>
              <a:gd name="connsiteX18" fmla="*/ 3503109 w 12909742"/>
              <a:gd name="connsiteY18" fmla="*/ 1125760 h 9683314"/>
              <a:gd name="connsiteX19" fmla="*/ 2779584 w 12909742"/>
              <a:gd name="connsiteY19" fmla="*/ 1207366 h 9683314"/>
              <a:gd name="connsiteX20" fmla="*/ 2325502 w 12909742"/>
              <a:gd name="connsiteY20" fmla="*/ 1776690 h 9683314"/>
              <a:gd name="connsiteX21" fmla="*/ 2241379 w 12909742"/>
              <a:gd name="connsiteY21" fmla="*/ 2175762 h 9683314"/>
              <a:gd name="connsiteX22" fmla="*/ 2007219 w 12909742"/>
              <a:gd name="connsiteY22" fmla="*/ 2493708 h 9683314"/>
              <a:gd name="connsiteX23" fmla="*/ 1416663 w 12909742"/>
              <a:gd name="connsiteY23" fmla="*/ 2642185 h 9683314"/>
              <a:gd name="connsiteX24" fmla="*/ 1211242 w 12909742"/>
              <a:gd name="connsiteY24" fmla="*/ 3192295 h 9683314"/>
              <a:gd name="connsiteX25" fmla="*/ 701292 w 12909742"/>
              <a:gd name="connsiteY25" fmla="*/ 3227831 h 9683314"/>
              <a:gd name="connsiteX26" fmla="*/ 592644 w 12909742"/>
              <a:gd name="connsiteY26" fmla="*/ 3509357 h 9683314"/>
              <a:gd name="connsiteX27" fmla="*/ 608727 w 12909742"/>
              <a:gd name="connsiteY27" fmla="*/ 3824401 h 9683314"/>
              <a:gd name="connsiteX28" fmla="*/ 58241 w 12909742"/>
              <a:gd name="connsiteY28" fmla="*/ 4101597 h 9683314"/>
              <a:gd name="connsiteX29" fmla="*/ 5015393 w 12909742"/>
              <a:gd name="connsiteY29" fmla="*/ 9457132 h 9683314"/>
              <a:gd name="connsiteX30" fmla="*/ 2847626 w 12909742"/>
              <a:gd name="connsiteY30" fmla="*/ 8205571 h 9683314"/>
              <a:gd name="connsiteX31" fmla="*/ 2848710 w 12909742"/>
              <a:gd name="connsiteY31" fmla="*/ 8202156 h 9683314"/>
              <a:gd name="connsiteX32" fmla="*/ 2982536 w 12909742"/>
              <a:gd name="connsiteY32" fmla="*/ 8046541 h 9683314"/>
              <a:gd name="connsiteX33" fmla="*/ 3468311 w 12909742"/>
              <a:gd name="connsiteY33" fmla="*/ 8058924 h 9683314"/>
              <a:gd name="connsiteX34" fmla="*/ 3738821 w 12909742"/>
              <a:gd name="connsiteY34" fmla="*/ 8148459 h 9683314"/>
              <a:gd name="connsiteX35" fmla="*/ 4062671 w 12909742"/>
              <a:gd name="connsiteY35" fmla="*/ 8062734 h 9683314"/>
              <a:gd name="connsiteX36" fmla="*/ 4376044 w 12909742"/>
              <a:gd name="connsiteY36" fmla="*/ 7937956 h 9683314"/>
              <a:gd name="connsiteX37" fmla="*/ 4684654 w 12909742"/>
              <a:gd name="connsiteY37" fmla="*/ 8031301 h 9683314"/>
              <a:gd name="connsiteX38" fmla="*/ 4770379 w 12909742"/>
              <a:gd name="connsiteY38" fmla="*/ 8409444 h 9683314"/>
              <a:gd name="connsiteX39" fmla="*/ 4907538 w 12909742"/>
              <a:gd name="connsiteY39" fmla="*/ 8760916 h 9683314"/>
              <a:gd name="connsiteX40" fmla="*/ 5017802 w 12909742"/>
              <a:gd name="connsiteY40" fmla="*/ 9437423 h 968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909742" h="9683314">
                <a:moveTo>
                  <a:pt x="10838605" y="9683314"/>
                </a:moveTo>
                <a:lnTo>
                  <a:pt x="10832742" y="9657844"/>
                </a:lnTo>
                <a:cubicBezTo>
                  <a:pt x="10791669" y="9366126"/>
                  <a:pt x="11118110" y="9156175"/>
                  <a:pt x="11071514" y="8825164"/>
                </a:cubicBezTo>
                <a:cubicBezTo>
                  <a:pt x="11022376" y="8477837"/>
                  <a:pt x="10617244" y="8295627"/>
                  <a:pt x="10479502" y="7974134"/>
                </a:cubicBezTo>
                <a:cubicBezTo>
                  <a:pt x="10365382" y="7706974"/>
                  <a:pt x="10456682" y="7394535"/>
                  <a:pt x="10601113" y="7142467"/>
                </a:cubicBezTo>
                <a:cubicBezTo>
                  <a:pt x="10745544" y="6890400"/>
                  <a:pt x="10941944" y="6668336"/>
                  <a:pt x="11059026" y="6402679"/>
                </a:cubicBezTo>
                <a:cubicBezTo>
                  <a:pt x="11176109" y="6137021"/>
                  <a:pt x="11196050" y="5797682"/>
                  <a:pt x="11003853" y="5580030"/>
                </a:cubicBezTo>
                <a:cubicBezTo>
                  <a:pt x="10748055" y="5291565"/>
                  <a:pt x="10267163" y="5354875"/>
                  <a:pt x="9957941" y="5124653"/>
                </a:cubicBezTo>
                <a:cubicBezTo>
                  <a:pt x="9772478" y="4986780"/>
                  <a:pt x="9666471" y="4755100"/>
                  <a:pt x="9465546" y="4640196"/>
                </a:cubicBezTo>
                <a:cubicBezTo>
                  <a:pt x="9266272" y="4526244"/>
                  <a:pt x="8990355" y="4537421"/>
                  <a:pt x="8847966" y="4357326"/>
                </a:cubicBezTo>
                <a:cubicBezTo>
                  <a:pt x="8727433" y="4204147"/>
                  <a:pt x="8770920" y="3963090"/>
                  <a:pt x="8910109" y="3826780"/>
                </a:cubicBezTo>
                <a:lnTo>
                  <a:pt x="8940740" y="3804496"/>
                </a:lnTo>
                <a:lnTo>
                  <a:pt x="12909742" y="6096000"/>
                </a:lnTo>
                <a:close/>
                <a:moveTo>
                  <a:pt x="0" y="4072330"/>
                </a:moveTo>
                <a:lnTo>
                  <a:pt x="2351160" y="0"/>
                </a:lnTo>
                <a:lnTo>
                  <a:pt x="4835939" y="1434588"/>
                </a:lnTo>
                <a:lnTo>
                  <a:pt x="4771585" y="1466156"/>
                </a:lnTo>
                <a:cubicBezTo>
                  <a:pt x="4656037" y="1513415"/>
                  <a:pt x="4525143" y="1531056"/>
                  <a:pt x="4403296" y="1513501"/>
                </a:cubicBezTo>
                <a:cubicBezTo>
                  <a:pt x="4077895" y="1467511"/>
                  <a:pt x="3818975" y="1216838"/>
                  <a:pt x="3503109" y="1125760"/>
                </a:cubicBezTo>
                <a:cubicBezTo>
                  <a:pt x="3263584" y="1056760"/>
                  <a:pt x="2997625" y="1086885"/>
                  <a:pt x="2779584" y="1207366"/>
                </a:cubicBezTo>
                <a:cubicBezTo>
                  <a:pt x="2561545" y="1327848"/>
                  <a:pt x="2394502" y="1537164"/>
                  <a:pt x="2325502" y="1776690"/>
                </a:cubicBezTo>
                <a:cubicBezTo>
                  <a:pt x="2287826" y="1906717"/>
                  <a:pt x="2278706" y="2044433"/>
                  <a:pt x="2241379" y="2175762"/>
                </a:cubicBezTo>
                <a:cubicBezTo>
                  <a:pt x="2204051" y="2307089"/>
                  <a:pt x="2130105" y="2437074"/>
                  <a:pt x="2007219" y="2493708"/>
                </a:cubicBezTo>
                <a:cubicBezTo>
                  <a:pt x="1819335" y="2581007"/>
                  <a:pt x="1552402" y="2485185"/>
                  <a:pt x="1416663" y="2642185"/>
                </a:cubicBezTo>
                <a:cubicBezTo>
                  <a:pt x="1284608" y="2794712"/>
                  <a:pt x="1383139" y="3086967"/>
                  <a:pt x="1211242" y="3192295"/>
                </a:cubicBezTo>
                <a:cubicBezTo>
                  <a:pt x="1062800" y="3283669"/>
                  <a:pt x="850558" y="3136934"/>
                  <a:pt x="701292" y="3227831"/>
                </a:cubicBezTo>
                <a:cubicBezTo>
                  <a:pt x="611376" y="3282604"/>
                  <a:pt x="586618" y="3403591"/>
                  <a:pt x="592644" y="3509357"/>
                </a:cubicBezTo>
                <a:cubicBezTo>
                  <a:pt x="599148" y="3614298"/>
                  <a:pt x="627736" y="3720992"/>
                  <a:pt x="608727" y="3824401"/>
                </a:cubicBezTo>
                <a:cubicBezTo>
                  <a:pt x="566703" y="4055305"/>
                  <a:pt x="276786" y="4185980"/>
                  <a:pt x="58241" y="4101597"/>
                </a:cubicBezTo>
                <a:close/>
                <a:moveTo>
                  <a:pt x="5015393" y="9457132"/>
                </a:moveTo>
                <a:lnTo>
                  <a:pt x="2847626" y="8205571"/>
                </a:lnTo>
                <a:lnTo>
                  <a:pt x="2848710" y="8202156"/>
                </a:lnTo>
                <a:cubicBezTo>
                  <a:pt x="2878237" y="8137028"/>
                  <a:pt x="2923481" y="8079878"/>
                  <a:pt x="2982536" y="8046541"/>
                </a:cubicBezTo>
                <a:cubicBezTo>
                  <a:pt x="3149224" y="7954149"/>
                  <a:pt x="3301624" y="7981771"/>
                  <a:pt x="3468311" y="8058924"/>
                </a:cubicBezTo>
                <a:cubicBezTo>
                  <a:pt x="3554989" y="8098929"/>
                  <a:pt x="3643571" y="8141791"/>
                  <a:pt x="3738821" y="8148459"/>
                </a:cubicBezTo>
                <a:cubicBezTo>
                  <a:pt x="3851216" y="8156079"/>
                  <a:pt x="3960754" y="8112264"/>
                  <a:pt x="4062671" y="8062734"/>
                </a:cubicBezTo>
                <a:cubicBezTo>
                  <a:pt x="4163636" y="8014156"/>
                  <a:pt x="4264601" y="7957959"/>
                  <a:pt x="4376044" y="7937956"/>
                </a:cubicBezTo>
                <a:cubicBezTo>
                  <a:pt x="4487486" y="7917954"/>
                  <a:pt x="4614169" y="7942719"/>
                  <a:pt x="4684654" y="8031301"/>
                </a:cubicBezTo>
                <a:cubicBezTo>
                  <a:pt x="4766569" y="8134171"/>
                  <a:pt x="4746566" y="8280856"/>
                  <a:pt x="4770379" y="8409444"/>
                </a:cubicBezTo>
                <a:cubicBezTo>
                  <a:pt x="4793239" y="8533269"/>
                  <a:pt x="4858009" y="8644711"/>
                  <a:pt x="4907538" y="8760916"/>
                </a:cubicBezTo>
                <a:cubicBezTo>
                  <a:pt x="4998026" y="8973443"/>
                  <a:pt x="5034936" y="9207549"/>
                  <a:pt x="5017802" y="9437423"/>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Tree>
    <p:extLst>
      <p:ext uri="{BB962C8B-B14F-4D97-AF65-F5344CB8AC3E}">
        <p14:creationId xmlns:p14="http://schemas.microsoft.com/office/powerpoint/2010/main" val="3354496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482A79C9-3D0A-47BA-8B2E-BFA92D99B18E}"/>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grpSp>
        <p:nvGrpSpPr>
          <p:cNvPr id="30" name="组合 29">
            <a:extLst>
              <a:ext uri="{FF2B5EF4-FFF2-40B4-BE49-F238E27FC236}">
                <a16:creationId xmlns:a16="http://schemas.microsoft.com/office/drawing/2014/main" id="{E9D53A17-F1E2-42C7-9AF9-76CF09B9DDA2}"/>
              </a:ext>
            </a:extLst>
          </p:cNvPr>
          <p:cNvGrpSpPr/>
          <p:nvPr/>
        </p:nvGrpSpPr>
        <p:grpSpPr>
          <a:xfrm>
            <a:off x="412249" y="539282"/>
            <a:ext cx="5181600" cy="1056841"/>
            <a:chOff x="412249" y="539282"/>
            <a:chExt cx="5181600" cy="1056841"/>
          </a:xfrm>
        </p:grpSpPr>
        <p:sp>
          <p:nvSpPr>
            <p:cNvPr id="31" name="文本框 30">
              <a:extLst>
                <a:ext uri="{FF2B5EF4-FFF2-40B4-BE49-F238E27FC236}">
                  <a16:creationId xmlns:a16="http://schemas.microsoft.com/office/drawing/2014/main" id="{9D903189-A033-4660-AD3B-9D924082FF7E}"/>
                </a:ext>
              </a:extLst>
            </p:cNvPr>
            <p:cNvSpPr txBox="1"/>
            <p:nvPr/>
          </p:nvSpPr>
          <p:spPr>
            <a:xfrm>
              <a:off x="412249" y="539282"/>
              <a:ext cx="5181600" cy="707886"/>
            </a:xfrm>
            <a:prstGeom prst="rect">
              <a:avLst/>
            </a:prstGeom>
            <a:noFill/>
          </p:spPr>
          <p:txBody>
            <a:bodyPr wrap="square" rtlCol="0">
              <a:spAutoFit/>
            </a:bodyPr>
            <a:lstStyle/>
            <a:p>
              <a:r>
                <a:rPr lang="en-US" altLang="zh-CN" sz="4000">
                  <a:solidFill>
                    <a:srgbClr val="06383C"/>
                  </a:solidFill>
                  <a:latin typeface="Arial Black" panose="020B0A04020102020204" pitchFamily="34" charset="0"/>
                </a:rPr>
                <a:t>TITLE HERE</a:t>
              </a:r>
              <a:endParaRPr lang="en-US" altLang="zh-CN" sz="4000" dirty="0">
                <a:solidFill>
                  <a:srgbClr val="06383C"/>
                </a:solidFill>
                <a:latin typeface="Arial Black" panose="020B0A04020102020204" pitchFamily="34" charset="0"/>
              </a:endParaRPr>
            </a:p>
          </p:txBody>
        </p:sp>
        <p:sp>
          <p:nvSpPr>
            <p:cNvPr id="32" name="矩形 31">
              <a:extLst>
                <a:ext uri="{FF2B5EF4-FFF2-40B4-BE49-F238E27FC236}">
                  <a16:creationId xmlns:a16="http://schemas.microsoft.com/office/drawing/2014/main" id="{83316353-A770-415A-9E6F-205A0F3598C2}"/>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33" name="组合 32">
              <a:extLst>
                <a:ext uri="{FF2B5EF4-FFF2-40B4-BE49-F238E27FC236}">
                  <a16:creationId xmlns:a16="http://schemas.microsoft.com/office/drawing/2014/main" id="{FEA804DB-5AAF-4036-AB81-38E001E9E6DA}"/>
                </a:ext>
              </a:extLst>
            </p:cNvPr>
            <p:cNvGrpSpPr/>
            <p:nvPr/>
          </p:nvGrpSpPr>
          <p:grpSpPr>
            <a:xfrm>
              <a:off x="608535" y="1267549"/>
              <a:ext cx="328578" cy="328574"/>
              <a:chOff x="7719249" y="5265420"/>
              <a:chExt cx="499840" cy="499834"/>
            </a:xfrm>
          </p:grpSpPr>
          <p:sp>
            <p:nvSpPr>
              <p:cNvPr id="34" name="椭圆 33">
                <a:extLst>
                  <a:ext uri="{FF2B5EF4-FFF2-40B4-BE49-F238E27FC236}">
                    <a16:creationId xmlns:a16="http://schemas.microsoft.com/office/drawing/2014/main" id="{C3E07B7B-442D-4EA8-939A-FD8C3B95EED7}"/>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椭圆 34">
                <a:extLst>
                  <a:ext uri="{FF2B5EF4-FFF2-40B4-BE49-F238E27FC236}">
                    <a16:creationId xmlns:a16="http://schemas.microsoft.com/office/drawing/2014/main" id="{3B9B9078-7721-4A46-BFA9-874F6F9DE689}"/>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36" name="图形 35">
            <a:extLst>
              <a:ext uri="{FF2B5EF4-FFF2-40B4-BE49-F238E27FC236}">
                <a16:creationId xmlns:a16="http://schemas.microsoft.com/office/drawing/2014/main" id="{7EB02CF4-3DAB-4137-893B-0071E52133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grpSp>
        <p:nvGrpSpPr>
          <p:cNvPr id="60" name="组合 59">
            <a:extLst>
              <a:ext uri="{FF2B5EF4-FFF2-40B4-BE49-F238E27FC236}">
                <a16:creationId xmlns:a16="http://schemas.microsoft.com/office/drawing/2014/main" id="{79CDA44F-F5E4-450C-8DEB-54CB743F2F95}"/>
              </a:ext>
            </a:extLst>
          </p:cNvPr>
          <p:cNvGrpSpPr/>
          <p:nvPr/>
        </p:nvGrpSpPr>
        <p:grpSpPr>
          <a:xfrm>
            <a:off x="4403467" y="1596123"/>
            <a:ext cx="3385065" cy="3610715"/>
            <a:chOff x="4403919" y="1623781"/>
            <a:chExt cx="3385065" cy="3610715"/>
          </a:xfrm>
        </p:grpSpPr>
        <p:sp>
          <p:nvSpPr>
            <p:cNvPr id="54" name="任意多边形: 形状 53">
              <a:extLst>
                <a:ext uri="{FF2B5EF4-FFF2-40B4-BE49-F238E27FC236}">
                  <a16:creationId xmlns:a16="http://schemas.microsoft.com/office/drawing/2014/main" id="{8EC8E5C5-B8A6-478B-8DEE-4FF386F2471A}"/>
                </a:ext>
              </a:extLst>
            </p:cNvPr>
            <p:cNvSpPr/>
            <p:nvPr/>
          </p:nvSpPr>
          <p:spPr>
            <a:xfrm rot="5400000">
              <a:off x="6156693" y="1676170"/>
              <a:ext cx="1684680" cy="1579902"/>
            </a:xfrm>
            <a:custGeom>
              <a:avLst/>
              <a:gdLst>
                <a:gd name="connsiteX0" fmla="*/ 521 w 1684680"/>
                <a:gd name="connsiteY0" fmla="*/ 1232602 h 1579902"/>
                <a:gd name="connsiteX1" fmla="*/ 70043 w 1684680"/>
                <a:gd name="connsiteY1" fmla="*/ 1016853 h 1579902"/>
                <a:gd name="connsiteX2" fmla="*/ 299791 w 1684680"/>
                <a:gd name="connsiteY2" fmla="*/ 838509 h 1579902"/>
                <a:gd name="connsiteX3" fmla="*/ 299791 w 1684680"/>
                <a:gd name="connsiteY3" fmla="*/ 837460 h 1579902"/>
                <a:gd name="connsiteX4" fmla="*/ 552095 w 1684680"/>
                <a:gd name="connsiteY4" fmla="*/ 733602 h 1579902"/>
                <a:gd name="connsiteX5" fmla="*/ 944975 w 1684680"/>
                <a:gd name="connsiteY5" fmla="*/ 415206 h 1579902"/>
                <a:gd name="connsiteX6" fmla="*/ 1091321 w 1684680"/>
                <a:gd name="connsiteY6" fmla="*/ 200669 h 1579902"/>
                <a:gd name="connsiteX7" fmla="*/ 1618601 w 1684680"/>
                <a:gd name="connsiteY7" fmla="*/ 29674 h 1579902"/>
                <a:gd name="connsiteX8" fmla="*/ 1684680 w 1684680"/>
                <a:gd name="connsiteY8" fmla="*/ 63416 h 1579902"/>
                <a:gd name="connsiteX9" fmla="*/ 1684680 w 1684680"/>
                <a:gd name="connsiteY9" fmla="*/ 1579902 h 1579902"/>
                <a:gd name="connsiteX10" fmla="*/ 143161 w 1684680"/>
                <a:gd name="connsiteY10" fmla="*/ 1579902 h 1579902"/>
                <a:gd name="connsiteX11" fmla="*/ 132988 w 1684680"/>
                <a:gd name="connsiteY11" fmla="*/ 1569193 h 1579902"/>
                <a:gd name="connsiteX12" fmla="*/ 521 w 1684680"/>
                <a:gd name="connsiteY12" fmla="*/ 1232602 h 157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4680" h="1579902">
                  <a:moveTo>
                    <a:pt x="521" y="1232602"/>
                  </a:moveTo>
                  <a:cubicBezTo>
                    <a:pt x="4147" y="1158307"/>
                    <a:pt x="26768" y="1083929"/>
                    <a:pt x="70043" y="1016853"/>
                  </a:cubicBezTo>
                  <a:cubicBezTo>
                    <a:pt x="126169" y="929779"/>
                    <a:pt x="208521" y="868933"/>
                    <a:pt x="299791" y="838509"/>
                  </a:cubicBezTo>
                  <a:lnTo>
                    <a:pt x="299791" y="837460"/>
                  </a:lnTo>
                  <a:lnTo>
                    <a:pt x="552095" y="733602"/>
                  </a:lnTo>
                  <a:cubicBezTo>
                    <a:pt x="711555" y="668034"/>
                    <a:pt x="847935" y="557356"/>
                    <a:pt x="944975" y="415206"/>
                  </a:cubicBezTo>
                  <a:lnTo>
                    <a:pt x="1091321" y="200669"/>
                  </a:lnTo>
                  <a:cubicBezTo>
                    <a:pt x="1206523" y="22588"/>
                    <a:pt x="1428551" y="-44249"/>
                    <a:pt x="1618601" y="29674"/>
                  </a:cubicBezTo>
                  <a:lnTo>
                    <a:pt x="1684680" y="63416"/>
                  </a:lnTo>
                  <a:lnTo>
                    <a:pt x="1684680" y="1579902"/>
                  </a:lnTo>
                  <a:lnTo>
                    <a:pt x="143161" y="1579902"/>
                  </a:lnTo>
                  <a:lnTo>
                    <a:pt x="132988" y="1569193"/>
                  </a:lnTo>
                  <a:cubicBezTo>
                    <a:pt x="41193" y="1480021"/>
                    <a:pt x="-5524" y="1356427"/>
                    <a:pt x="521" y="123260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53" name="任意多边形: 形状 52">
              <a:extLst>
                <a:ext uri="{FF2B5EF4-FFF2-40B4-BE49-F238E27FC236}">
                  <a16:creationId xmlns:a16="http://schemas.microsoft.com/office/drawing/2014/main" id="{9C736835-74D6-4CAB-9B8D-869015070BE6}"/>
                </a:ext>
              </a:extLst>
            </p:cNvPr>
            <p:cNvSpPr/>
            <p:nvPr/>
          </p:nvSpPr>
          <p:spPr>
            <a:xfrm rot="5400000">
              <a:off x="4617335" y="1957795"/>
              <a:ext cx="1335120" cy="1366212"/>
            </a:xfrm>
            <a:custGeom>
              <a:avLst/>
              <a:gdLst>
                <a:gd name="connsiteX0" fmla="*/ 0 w 1335120"/>
                <a:gd name="connsiteY0" fmla="*/ 0 h 1366212"/>
                <a:gd name="connsiteX1" fmla="*/ 1335120 w 1335120"/>
                <a:gd name="connsiteY1" fmla="*/ 0 h 1366212"/>
                <a:gd name="connsiteX2" fmla="*/ 1335120 w 1335120"/>
                <a:gd name="connsiteY2" fmla="*/ 1302580 h 1366212"/>
                <a:gd name="connsiteX3" fmla="*/ 1017669 w 1335120"/>
                <a:gd name="connsiteY3" fmla="*/ 1340713 h 1366212"/>
                <a:gd name="connsiteX4" fmla="*/ 918007 w 1335120"/>
                <a:gd name="connsiteY4" fmla="*/ 1355400 h 1366212"/>
                <a:gd name="connsiteX5" fmla="*/ 472148 w 1335120"/>
                <a:gd name="connsiteY5" fmla="*/ 1268327 h 1366212"/>
                <a:gd name="connsiteX6" fmla="*/ 192044 w 1335120"/>
                <a:gd name="connsiteY6" fmla="*/ 757425 h 1366212"/>
                <a:gd name="connsiteX7" fmla="*/ 176308 w 1335120"/>
                <a:gd name="connsiteY7" fmla="*/ 517711 h 1366212"/>
                <a:gd name="connsiteX8" fmla="*/ 158998 w 1335120"/>
                <a:gd name="connsiteY8" fmla="*/ 391821 h 1366212"/>
                <a:gd name="connsiteX9" fmla="*/ 31608 w 1335120"/>
                <a:gd name="connsiteY9" fmla="*/ 42994 h 1366212"/>
                <a:gd name="connsiteX10" fmla="*/ 0 w 1335120"/>
                <a:gd name="connsiteY10" fmla="*/ 0 h 13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5120" h="1366212">
                  <a:moveTo>
                    <a:pt x="0" y="0"/>
                  </a:moveTo>
                  <a:lnTo>
                    <a:pt x="1335120" y="0"/>
                  </a:lnTo>
                  <a:lnTo>
                    <a:pt x="1335120" y="1302580"/>
                  </a:lnTo>
                  <a:lnTo>
                    <a:pt x="1017669" y="1340713"/>
                  </a:lnTo>
                  <a:cubicBezTo>
                    <a:pt x="984099" y="1344385"/>
                    <a:pt x="951053" y="1349106"/>
                    <a:pt x="918007" y="1355400"/>
                  </a:cubicBezTo>
                  <a:cubicBezTo>
                    <a:pt x="769037" y="1383725"/>
                    <a:pt x="609577" y="1356974"/>
                    <a:pt x="472148" y="1268327"/>
                  </a:cubicBezTo>
                  <a:cubicBezTo>
                    <a:pt x="292231" y="1151879"/>
                    <a:pt x="193093" y="956750"/>
                    <a:pt x="192044" y="757425"/>
                  </a:cubicBezTo>
                  <a:cubicBezTo>
                    <a:pt x="191519" y="677171"/>
                    <a:pt x="187323" y="596916"/>
                    <a:pt x="176308" y="517711"/>
                  </a:cubicBezTo>
                  <a:lnTo>
                    <a:pt x="158998" y="391821"/>
                  </a:lnTo>
                  <a:cubicBezTo>
                    <a:pt x="141688" y="267505"/>
                    <a:pt x="98118" y="148500"/>
                    <a:pt x="31608" y="42994"/>
                  </a:cubicBezTo>
                  <a:lnTo>
                    <a:pt x="0" y="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Lato Black" panose="020F0A02020204030203" pitchFamily="34" charset="0"/>
              </a:endParaRPr>
            </a:p>
          </p:txBody>
        </p:sp>
        <p:sp>
          <p:nvSpPr>
            <p:cNvPr id="49" name="任意多边形: 形状 48">
              <a:extLst>
                <a:ext uri="{FF2B5EF4-FFF2-40B4-BE49-F238E27FC236}">
                  <a16:creationId xmlns:a16="http://schemas.microsoft.com/office/drawing/2014/main" id="{3E114C40-760C-4D35-BD5B-E2C00CEDB564}"/>
                </a:ext>
              </a:extLst>
            </p:cNvPr>
            <p:cNvSpPr/>
            <p:nvPr/>
          </p:nvSpPr>
          <p:spPr>
            <a:xfrm rot="5400000">
              <a:off x="4343483" y="3609977"/>
              <a:ext cx="1684955" cy="1564083"/>
            </a:xfrm>
            <a:custGeom>
              <a:avLst/>
              <a:gdLst>
                <a:gd name="connsiteX0" fmla="*/ 0 w 1684955"/>
                <a:gd name="connsiteY0" fmla="*/ 1302750 h 1564083"/>
                <a:gd name="connsiteX1" fmla="*/ 0 w 1684955"/>
                <a:gd name="connsiteY1" fmla="*/ 0 h 1564083"/>
                <a:gd name="connsiteX2" fmla="*/ 1174525 w 1684955"/>
                <a:gd name="connsiteY2" fmla="*/ 0 h 1564083"/>
                <a:gd name="connsiteX3" fmla="*/ 1182521 w 1684955"/>
                <a:gd name="connsiteY3" fmla="*/ 16595 h 1564083"/>
                <a:gd name="connsiteX4" fmla="*/ 1277881 w 1684955"/>
                <a:gd name="connsiteY4" fmla="*/ 146861 h 1564083"/>
                <a:gd name="connsiteX5" fmla="*/ 1449930 w 1684955"/>
                <a:gd name="connsiteY5" fmla="*/ 341465 h 1564083"/>
                <a:gd name="connsiteX6" fmla="*/ 1449930 w 1684955"/>
                <a:gd name="connsiteY6" fmla="*/ 341990 h 1564083"/>
                <a:gd name="connsiteX7" fmla="*/ 1573197 w 1684955"/>
                <a:gd name="connsiteY7" fmla="*/ 1243673 h 1564083"/>
                <a:gd name="connsiteX8" fmla="*/ 695642 w 1684955"/>
                <a:gd name="connsiteY8" fmla="*/ 1502796 h 1564083"/>
                <a:gd name="connsiteX9" fmla="*/ 514153 w 1684955"/>
                <a:gd name="connsiteY9" fmla="*/ 1435655 h 1564083"/>
                <a:gd name="connsiteX10" fmla="*/ 120223 w 1684955"/>
                <a:gd name="connsiteY10" fmla="*/ 1326551 h 1564083"/>
                <a:gd name="connsiteX11" fmla="*/ 35944 w 1684955"/>
                <a:gd name="connsiteY11" fmla="*/ 1307258 h 1564083"/>
                <a:gd name="connsiteX12" fmla="*/ 0 w 1684955"/>
                <a:gd name="connsiteY12" fmla="*/ 1302750 h 156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4955" h="1564083">
                  <a:moveTo>
                    <a:pt x="0" y="1302750"/>
                  </a:moveTo>
                  <a:lnTo>
                    <a:pt x="0" y="0"/>
                  </a:lnTo>
                  <a:lnTo>
                    <a:pt x="1174525" y="0"/>
                  </a:lnTo>
                  <a:lnTo>
                    <a:pt x="1182521" y="16595"/>
                  </a:lnTo>
                  <a:cubicBezTo>
                    <a:pt x="1210084" y="62574"/>
                    <a:pt x="1241950" y="106209"/>
                    <a:pt x="1277881" y="146861"/>
                  </a:cubicBezTo>
                  <a:lnTo>
                    <a:pt x="1449930" y="341465"/>
                  </a:lnTo>
                  <a:lnTo>
                    <a:pt x="1449930" y="341990"/>
                  </a:lnTo>
                  <a:cubicBezTo>
                    <a:pt x="1703808" y="567017"/>
                    <a:pt x="1763081" y="949931"/>
                    <a:pt x="1573197" y="1243673"/>
                  </a:cubicBezTo>
                  <a:cubicBezTo>
                    <a:pt x="1382789" y="1538465"/>
                    <a:pt x="1007743" y="1642323"/>
                    <a:pt x="695642" y="1502796"/>
                  </a:cubicBezTo>
                  <a:cubicBezTo>
                    <a:pt x="636895" y="1476044"/>
                    <a:pt x="576573" y="1452965"/>
                    <a:pt x="514153" y="1435655"/>
                  </a:cubicBezTo>
                  <a:lnTo>
                    <a:pt x="120223" y="1326551"/>
                  </a:lnTo>
                  <a:cubicBezTo>
                    <a:pt x="92422" y="1318683"/>
                    <a:pt x="64294" y="1312257"/>
                    <a:pt x="35944" y="1307258"/>
                  </a:cubicBezTo>
                  <a:lnTo>
                    <a:pt x="0" y="130275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8" name="任意多边形: 形状 47">
              <a:extLst>
                <a:ext uri="{FF2B5EF4-FFF2-40B4-BE49-F238E27FC236}">
                  <a16:creationId xmlns:a16="http://schemas.microsoft.com/office/drawing/2014/main" id="{3D7A4089-8C97-4843-A004-8CBB9E5DA93C}"/>
                </a:ext>
              </a:extLst>
            </p:cNvPr>
            <p:cNvSpPr/>
            <p:nvPr/>
          </p:nvSpPr>
          <p:spPr>
            <a:xfrm rot="5400000">
              <a:off x="6281034" y="3477589"/>
              <a:ext cx="1202519" cy="1346423"/>
            </a:xfrm>
            <a:custGeom>
              <a:avLst/>
              <a:gdLst>
                <a:gd name="connsiteX0" fmla="*/ 0 w 1081960"/>
                <a:gd name="connsiteY0" fmla="*/ 1211437 h 1211437"/>
                <a:gd name="connsiteX1" fmla="*/ 0 w 1081960"/>
                <a:gd name="connsiteY1" fmla="*/ 0 h 1211437"/>
                <a:gd name="connsiteX2" fmla="*/ 61220 w 1081960"/>
                <a:gd name="connsiteY2" fmla="*/ 77771 h 1211437"/>
                <a:gd name="connsiteX3" fmla="*/ 602275 w 1081960"/>
                <a:gd name="connsiteY3" fmla="*/ 366185 h 1211437"/>
                <a:gd name="connsiteX4" fmla="*/ 648958 w 1081960"/>
                <a:gd name="connsiteY4" fmla="*/ 373529 h 1211437"/>
                <a:gd name="connsiteX5" fmla="*/ 667842 w 1081960"/>
                <a:gd name="connsiteY5" fmla="*/ 375627 h 1211437"/>
                <a:gd name="connsiteX6" fmla="*/ 872937 w 1081960"/>
                <a:gd name="connsiteY6" fmla="*/ 444342 h 1211437"/>
                <a:gd name="connsiteX7" fmla="*/ 1067541 w 1081960"/>
                <a:gd name="connsiteY7" fmla="*/ 885480 h 1211437"/>
                <a:gd name="connsiteX8" fmla="*/ 1057050 w 1081960"/>
                <a:gd name="connsiteY8" fmla="*/ 998780 h 1211437"/>
                <a:gd name="connsiteX9" fmla="*/ 1057050 w 1081960"/>
                <a:gd name="connsiteY9" fmla="*/ 1009271 h 1211437"/>
                <a:gd name="connsiteX10" fmla="*/ 1070680 w 1081960"/>
                <a:gd name="connsiteY10" fmla="*/ 1170223 h 1211437"/>
                <a:gd name="connsiteX11" fmla="*/ 1081960 w 1081960"/>
                <a:gd name="connsiteY11" fmla="*/ 1211437 h 1211437"/>
                <a:gd name="connsiteX12" fmla="*/ 0 w 1081960"/>
                <a:gd name="connsiteY12" fmla="*/ 1211437 h 121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960" h="1211437">
                  <a:moveTo>
                    <a:pt x="0" y="1211437"/>
                  </a:moveTo>
                  <a:lnTo>
                    <a:pt x="0" y="0"/>
                  </a:lnTo>
                  <a:lnTo>
                    <a:pt x="61220" y="77771"/>
                  </a:lnTo>
                  <a:cubicBezTo>
                    <a:pt x="199821" y="233805"/>
                    <a:pt x="391016" y="337467"/>
                    <a:pt x="602275" y="366185"/>
                  </a:cubicBezTo>
                  <a:lnTo>
                    <a:pt x="648958" y="373529"/>
                  </a:lnTo>
                  <a:cubicBezTo>
                    <a:pt x="655253" y="374578"/>
                    <a:pt x="661547" y="375103"/>
                    <a:pt x="667842" y="375627"/>
                  </a:cubicBezTo>
                  <a:cubicBezTo>
                    <a:pt x="738654" y="380873"/>
                    <a:pt x="808943" y="403428"/>
                    <a:pt x="872937" y="444342"/>
                  </a:cubicBezTo>
                  <a:cubicBezTo>
                    <a:pt x="1024528" y="541906"/>
                    <a:pt x="1095866" y="718152"/>
                    <a:pt x="1067541" y="885480"/>
                  </a:cubicBezTo>
                  <a:cubicBezTo>
                    <a:pt x="1061246" y="922722"/>
                    <a:pt x="1057050" y="960489"/>
                    <a:pt x="1057050" y="998780"/>
                  </a:cubicBezTo>
                  <a:lnTo>
                    <a:pt x="1057050" y="1009271"/>
                  </a:lnTo>
                  <a:cubicBezTo>
                    <a:pt x="1056657" y="1063561"/>
                    <a:pt x="1061279" y="1117425"/>
                    <a:pt x="1070680" y="1170223"/>
                  </a:cubicBezTo>
                  <a:lnTo>
                    <a:pt x="1081960" y="1211437"/>
                  </a:lnTo>
                  <a:lnTo>
                    <a:pt x="0" y="1211437"/>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sp>
        <p:nvSpPr>
          <p:cNvPr id="61" name="矩形 60">
            <a:extLst>
              <a:ext uri="{FF2B5EF4-FFF2-40B4-BE49-F238E27FC236}">
                <a16:creationId xmlns:a16="http://schemas.microsoft.com/office/drawing/2014/main" id="{A4F0BD6E-70BA-46E4-8958-F6A0AA2B36CE}"/>
              </a:ext>
            </a:extLst>
          </p:cNvPr>
          <p:cNvSpPr/>
          <p:nvPr/>
        </p:nvSpPr>
        <p:spPr>
          <a:xfrm>
            <a:off x="8030065" y="2416664"/>
            <a:ext cx="2942735"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2" name="矩形 61">
            <a:extLst>
              <a:ext uri="{FF2B5EF4-FFF2-40B4-BE49-F238E27FC236}">
                <a16:creationId xmlns:a16="http://schemas.microsoft.com/office/drawing/2014/main" id="{314C9C56-AB75-4AF8-8703-3548DEA7856A}"/>
              </a:ext>
            </a:extLst>
          </p:cNvPr>
          <p:cNvSpPr/>
          <p:nvPr/>
        </p:nvSpPr>
        <p:spPr>
          <a:xfrm>
            <a:off x="7463085" y="4084528"/>
            <a:ext cx="2942735"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3" name="矩形 62">
            <a:extLst>
              <a:ext uri="{FF2B5EF4-FFF2-40B4-BE49-F238E27FC236}">
                <a16:creationId xmlns:a16="http://schemas.microsoft.com/office/drawing/2014/main" id="{D4054D4F-303E-4419-9E2E-BE3C7BEF88C2}"/>
              </a:ext>
            </a:extLst>
          </p:cNvPr>
          <p:cNvSpPr/>
          <p:nvPr/>
        </p:nvSpPr>
        <p:spPr>
          <a:xfrm>
            <a:off x="1417973" y="2416664"/>
            <a:ext cx="2942735" cy="877163"/>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4" name="矩形 63">
            <a:extLst>
              <a:ext uri="{FF2B5EF4-FFF2-40B4-BE49-F238E27FC236}">
                <a16:creationId xmlns:a16="http://schemas.microsoft.com/office/drawing/2014/main" id="{2B9E6C64-C784-499A-977F-2F5A74A1557A}"/>
              </a:ext>
            </a:extLst>
          </p:cNvPr>
          <p:cNvSpPr/>
          <p:nvPr/>
        </p:nvSpPr>
        <p:spPr>
          <a:xfrm>
            <a:off x="2286000" y="4084528"/>
            <a:ext cx="1905111" cy="1092607"/>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5" name="文本框 64">
            <a:extLst>
              <a:ext uri="{FF2B5EF4-FFF2-40B4-BE49-F238E27FC236}">
                <a16:creationId xmlns:a16="http://schemas.microsoft.com/office/drawing/2014/main" id="{BFC87E62-96E8-4F37-A751-DEB6A62F6742}"/>
              </a:ext>
            </a:extLst>
          </p:cNvPr>
          <p:cNvSpPr txBox="1"/>
          <p:nvPr/>
        </p:nvSpPr>
        <p:spPr>
          <a:xfrm>
            <a:off x="5185960" y="2477462"/>
            <a:ext cx="757689"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01</a:t>
            </a:r>
            <a:endParaRPr lang="zh-CN" altLang="en-US" sz="4800" dirty="0">
              <a:solidFill>
                <a:schemeClr val="bg1"/>
              </a:solidFill>
              <a:latin typeface="Akrobat Black" panose="00000A00000000000000" pitchFamily="50" charset="0"/>
            </a:endParaRPr>
          </a:p>
        </p:txBody>
      </p:sp>
      <p:sp>
        <p:nvSpPr>
          <p:cNvPr id="66" name="文本框 65">
            <a:extLst>
              <a:ext uri="{FF2B5EF4-FFF2-40B4-BE49-F238E27FC236}">
                <a16:creationId xmlns:a16="http://schemas.microsoft.com/office/drawing/2014/main" id="{37E609D8-23E8-4B13-A2EF-EA690EE980B3}"/>
              </a:ext>
            </a:extLst>
          </p:cNvPr>
          <p:cNvSpPr txBox="1"/>
          <p:nvPr/>
        </p:nvSpPr>
        <p:spPr>
          <a:xfrm>
            <a:off x="6219396" y="2477462"/>
            <a:ext cx="757689"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02</a:t>
            </a:r>
            <a:endParaRPr lang="zh-CN" altLang="en-US" sz="4800" dirty="0">
              <a:solidFill>
                <a:schemeClr val="bg1"/>
              </a:solidFill>
              <a:latin typeface="Akrobat Black" panose="00000A00000000000000" pitchFamily="50" charset="0"/>
            </a:endParaRPr>
          </a:p>
        </p:txBody>
      </p:sp>
      <p:sp>
        <p:nvSpPr>
          <p:cNvPr id="67" name="文本框 66">
            <a:extLst>
              <a:ext uri="{FF2B5EF4-FFF2-40B4-BE49-F238E27FC236}">
                <a16:creationId xmlns:a16="http://schemas.microsoft.com/office/drawing/2014/main" id="{51EC8102-6FA8-4AFF-8837-388726CB8C64}"/>
              </a:ext>
            </a:extLst>
          </p:cNvPr>
          <p:cNvSpPr txBox="1"/>
          <p:nvPr/>
        </p:nvSpPr>
        <p:spPr>
          <a:xfrm>
            <a:off x="6222417" y="3561021"/>
            <a:ext cx="775432"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04</a:t>
            </a:r>
            <a:endParaRPr lang="zh-CN" altLang="en-US" sz="4800" dirty="0">
              <a:solidFill>
                <a:schemeClr val="bg1"/>
              </a:solidFill>
              <a:latin typeface="Akrobat Black" panose="00000A00000000000000" pitchFamily="50" charset="0"/>
            </a:endParaRPr>
          </a:p>
        </p:txBody>
      </p:sp>
      <p:sp>
        <p:nvSpPr>
          <p:cNvPr id="68" name="文本框 67">
            <a:extLst>
              <a:ext uri="{FF2B5EF4-FFF2-40B4-BE49-F238E27FC236}">
                <a16:creationId xmlns:a16="http://schemas.microsoft.com/office/drawing/2014/main" id="{A0B0AEA4-4E5C-48FA-8A1C-81F817868004}"/>
              </a:ext>
            </a:extLst>
          </p:cNvPr>
          <p:cNvSpPr txBox="1"/>
          <p:nvPr/>
        </p:nvSpPr>
        <p:spPr>
          <a:xfrm>
            <a:off x="5175986" y="3561021"/>
            <a:ext cx="775432"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03</a:t>
            </a:r>
            <a:endParaRPr lang="zh-CN" altLang="en-US" sz="4800" dirty="0">
              <a:solidFill>
                <a:schemeClr val="bg1"/>
              </a:solidFill>
              <a:latin typeface="Akrobat Black" panose="00000A00000000000000" pitchFamily="50" charset="0"/>
            </a:endParaRPr>
          </a:p>
        </p:txBody>
      </p:sp>
      <p:sp>
        <p:nvSpPr>
          <p:cNvPr id="70" name="íŝļîdé">
            <a:extLst>
              <a:ext uri="{FF2B5EF4-FFF2-40B4-BE49-F238E27FC236}">
                <a16:creationId xmlns:a16="http://schemas.microsoft.com/office/drawing/2014/main" id="{BCD18922-963C-46EC-B476-E1FB0B46FD92}"/>
              </a:ext>
            </a:extLst>
          </p:cNvPr>
          <p:cNvSpPr/>
          <p:nvPr/>
        </p:nvSpPr>
        <p:spPr>
          <a:xfrm>
            <a:off x="3829717" y="1896251"/>
            <a:ext cx="423893" cy="423278"/>
          </a:xfrm>
          <a:custGeom>
            <a:avLst/>
            <a:gdLst>
              <a:gd name="T0" fmla="*/ 5248 w 5443"/>
              <a:gd name="T1" fmla="*/ 4539 h 5443"/>
              <a:gd name="T2" fmla="*/ 3723 w 5443"/>
              <a:gd name="T3" fmla="*/ 3014 h 5443"/>
              <a:gd name="T4" fmla="*/ 3416 w 5443"/>
              <a:gd name="T5" fmla="*/ 739 h 5443"/>
              <a:gd name="T6" fmla="*/ 739 w 5443"/>
              <a:gd name="T7" fmla="*/ 739 h 5443"/>
              <a:gd name="T8" fmla="*/ 739 w 5443"/>
              <a:gd name="T9" fmla="*/ 3416 h 5443"/>
              <a:gd name="T10" fmla="*/ 3014 w 5443"/>
              <a:gd name="T11" fmla="*/ 3723 h 5443"/>
              <a:gd name="T12" fmla="*/ 4539 w 5443"/>
              <a:gd name="T13" fmla="*/ 5248 h 5443"/>
              <a:gd name="T14" fmla="*/ 5248 w 5443"/>
              <a:gd name="T15" fmla="*/ 5248 h 5443"/>
              <a:gd name="T16" fmla="*/ 5248 w 5443"/>
              <a:gd name="T17" fmla="*/ 4539 h 5443"/>
              <a:gd name="T18" fmla="*/ 3039 w 5443"/>
              <a:gd name="T19" fmla="*/ 3039 h 5443"/>
              <a:gd name="T20" fmla="*/ 1116 w 5443"/>
              <a:gd name="T21" fmla="*/ 3039 h 5443"/>
              <a:gd name="T22" fmla="*/ 1116 w 5443"/>
              <a:gd name="T23" fmla="*/ 1116 h 5443"/>
              <a:gd name="T24" fmla="*/ 3039 w 5443"/>
              <a:gd name="T25" fmla="*/ 1116 h 5443"/>
              <a:gd name="T26" fmla="*/ 3039 w 5443"/>
              <a:gd name="T27" fmla="*/ 3039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1" name="íSļíḓè">
            <a:extLst>
              <a:ext uri="{FF2B5EF4-FFF2-40B4-BE49-F238E27FC236}">
                <a16:creationId xmlns:a16="http://schemas.microsoft.com/office/drawing/2014/main" id="{354688C8-35BD-48A5-A5E4-78EEBC10BFC1}"/>
              </a:ext>
            </a:extLst>
          </p:cNvPr>
          <p:cNvSpPr/>
          <p:nvPr/>
        </p:nvSpPr>
        <p:spPr>
          <a:xfrm>
            <a:off x="7564859" y="3706030"/>
            <a:ext cx="539454" cy="312256"/>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2" name="i$1îḍê">
            <a:extLst>
              <a:ext uri="{FF2B5EF4-FFF2-40B4-BE49-F238E27FC236}">
                <a16:creationId xmlns:a16="http://schemas.microsoft.com/office/drawing/2014/main" id="{972DDC4D-D7C1-4CE7-BFFD-B4373EA85B90}"/>
              </a:ext>
            </a:extLst>
          </p:cNvPr>
          <p:cNvSpPr/>
          <p:nvPr/>
        </p:nvSpPr>
        <p:spPr>
          <a:xfrm>
            <a:off x="3731512" y="3657834"/>
            <a:ext cx="356865" cy="359554"/>
          </a:xfrm>
          <a:custGeom>
            <a:avLst/>
            <a:gdLst>
              <a:gd name="T0" fmla="*/ 122 w 212"/>
              <a:gd name="T1" fmla="*/ 117 h 214"/>
              <a:gd name="T2" fmla="*/ 133 w 212"/>
              <a:gd name="T3" fmla="*/ 128 h 214"/>
              <a:gd name="T4" fmla="*/ 122 w 212"/>
              <a:gd name="T5" fmla="*/ 139 h 214"/>
              <a:gd name="T6" fmla="*/ 110 w 212"/>
              <a:gd name="T7" fmla="*/ 128 h 214"/>
              <a:gd name="T8" fmla="*/ 122 w 212"/>
              <a:gd name="T9" fmla="*/ 117 h 214"/>
              <a:gd name="T10" fmla="*/ 90 w 212"/>
              <a:gd name="T11" fmla="*/ 111 h 214"/>
              <a:gd name="T12" fmla="*/ 79 w 212"/>
              <a:gd name="T13" fmla="*/ 122 h 214"/>
              <a:gd name="T14" fmla="*/ 90 w 212"/>
              <a:gd name="T15" fmla="*/ 133 h 214"/>
              <a:gd name="T16" fmla="*/ 101 w 212"/>
              <a:gd name="T17" fmla="*/ 122 h 214"/>
              <a:gd name="T18" fmla="*/ 90 w 212"/>
              <a:gd name="T19" fmla="*/ 111 h 214"/>
              <a:gd name="T20" fmla="*/ 120 w 212"/>
              <a:gd name="T21" fmla="*/ 103 h 214"/>
              <a:gd name="T22" fmla="*/ 112 w 212"/>
              <a:gd name="T23" fmla="*/ 95 h 214"/>
              <a:gd name="T24" fmla="*/ 104 w 212"/>
              <a:gd name="T25" fmla="*/ 103 h 214"/>
              <a:gd name="T26" fmla="*/ 112 w 212"/>
              <a:gd name="T27" fmla="*/ 111 h 214"/>
              <a:gd name="T28" fmla="*/ 120 w 212"/>
              <a:gd name="T29" fmla="*/ 103 h 214"/>
              <a:gd name="T30" fmla="*/ 183 w 212"/>
              <a:gd name="T31" fmla="*/ 214 h 214"/>
              <a:gd name="T32" fmla="*/ 29 w 212"/>
              <a:gd name="T33" fmla="*/ 214 h 214"/>
              <a:gd name="T34" fmla="*/ 7 w 212"/>
              <a:gd name="T35" fmla="*/ 176 h 214"/>
              <a:gd name="T36" fmla="*/ 77 w 212"/>
              <a:gd name="T37" fmla="*/ 55 h 214"/>
              <a:gd name="T38" fmla="*/ 77 w 212"/>
              <a:gd name="T39" fmla="*/ 14 h 214"/>
              <a:gd name="T40" fmla="*/ 74 w 212"/>
              <a:gd name="T41" fmla="*/ 14 h 214"/>
              <a:gd name="T42" fmla="*/ 67 w 212"/>
              <a:gd name="T43" fmla="*/ 7 h 214"/>
              <a:gd name="T44" fmla="*/ 74 w 212"/>
              <a:gd name="T45" fmla="*/ 0 h 214"/>
              <a:gd name="T46" fmla="*/ 138 w 212"/>
              <a:gd name="T47" fmla="*/ 0 h 214"/>
              <a:gd name="T48" fmla="*/ 145 w 212"/>
              <a:gd name="T49" fmla="*/ 7 h 214"/>
              <a:gd name="T50" fmla="*/ 138 w 212"/>
              <a:gd name="T51" fmla="*/ 14 h 214"/>
              <a:gd name="T52" fmla="*/ 135 w 212"/>
              <a:gd name="T53" fmla="*/ 14 h 214"/>
              <a:gd name="T54" fmla="*/ 135 w 212"/>
              <a:gd name="T55" fmla="*/ 55 h 214"/>
              <a:gd name="T56" fmla="*/ 205 w 212"/>
              <a:gd name="T57" fmla="*/ 176 h 214"/>
              <a:gd name="T58" fmla="*/ 183 w 212"/>
              <a:gd name="T59" fmla="*/ 214 h 214"/>
              <a:gd name="T60" fmla="*/ 171 w 212"/>
              <a:gd name="T61" fmla="*/ 146 h 214"/>
              <a:gd name="T62" fmla="*/ 123 w 212"/>
              <a:gd name="T63" fmla="*/ 63 h 214"/>
              <a:gd name="T64" fmla="*/ 121 w 212"/>
              <a:gd name="T65" fmla="*/ 60 h 214"/>
              <a:gd name="T66" fmla="*/ 91 w 212"/>
              <a:gd name="T67" fmla="*/ 60 h 214"/>
              <a:gd name="T68" fmla="*/ 89 w 212"/>
              <a:gd name="T69" fmla="*/ 63 h 214"/>
              <a:gd name="T70" fmla="*/ 41 w 212"/>
              <a:gd name="T71" fmla="*/ 146 h 214"/>
              <a:gd name="T72" fmla="*/ 171 w 212"/>
              <a:gd name="T73" fmla="*/ 14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2" h="214">
                <a:moveTo>
                  <a:pt x="122" y="117"/>
                </a:moveTo>
                <a:cubicBezTo>
                  <a:pt x="128" y="117"/>
                  <a:pt x="133" y="122"/>
                  <a:pt x="133" y="128"/>
                </a:cubicBezTo>
                <a:cubicBezTo>
                  <a:pt x="133" y="134"/>
                  <a:pt x="128" y="139"/>
                  <a:pt x="122" y="139"/>
                </a:cubicBezTo>
                <a:cubicBezTo>
                  <a:pt x="115" y="139"/>
                  <a:pt x="110" y="134"/>
                  <a:pt x="110" y="128"/>
                </a:cubicBezTo>
                <a:cubicBezTo>
                  <a:pt x="110" y="122"/>
                  <a:pt x="115" y="117"/>
                  <a:pt x="122" y="117"/>
                </a:cubicBezTo>
                <a:close/>
                <a:moveTo>
                  <a:pt x="90" y="111"/>
                </a:moveTo>
                <a:cubicBezTo>
                  <a:pt x="84" y="111"/>
                  <a:pt x="79" y="116"/>
                  <a:pt x="79" y="122"/>
                </a:cubicBezTo>
                <a:cubicBezTo>
                  <a:pt x="79" y="128"/>
                  <a:pt x="84" y="133"/>
                  <a:pt x="90" y="133"/>
                </a:cubicBezTo>
                <a:cubicBezTo>
                  <a:pt x="96" y="133"/>
                  <a:pt x="101" y="128"/>
                  <a:pt x="101" y="122"/>
                </a:cubicBezTo>
                <a:cubicBezTo>
                  <a:pt x="101" y="116"/>
                  <a:pt x="96" y="111"/>
                  <a:pt x="90" y="111"/>
                </a:cubicBezTo>
                <a:close/>
                <a:moveTo>
                  <a:pt x="120" y="103"/>
                </a:moveTo>
                <a:cubicBezTo>
                  <a:pt x="120" y="98"/>
                  <a:pt x="117" y="95"/>
                  <a:pt x="112" y="95"/>
                </a:cubicBezTo>
                <a:cubicBezTo>
                  <a:pt x="108" y="95"/>
                  <a:pt x="104" y="98"/>
                  <a:pt x="104" y="103"/>
                </a:cubicBezTo>
                <a:cubicBezTo>
                  <a:pt x="104" y="107"/>
                  <a:pt x="108" y="111"/>
                  <a:pt x="112" y="111"/>
                </a:cubicBezTo>
                <a:cubicBezTo>
                  <a:pt x="117" y="111"/>
                  <a:pt x="120" y="107"/>
                  <a:pt x="120" y="103"/>
                </a:cubicBezTo>
                <a:close/>
                <a:moveTo>
                  <a:pt x="183" y="214"/>
                </a:moveTo>
                <a:lnTo>
                  <a:pt x="29" y="214"/>
                </a:lnTo>
                <a:cubicBezTo>
                  <a:pt x="8" y="214"/>
                  <a:pt x="0" y="196"/>
                  <a:pt x="7" y="176"/>
                </a:cubicBezTo>
                <a:cubicBezTo>
                  <a:pt x="7" y="176"/>
                  <a:pt x="34" y="126"/>
                  <a:pt x="77" y="55"/>
                </a:cubicBezTo>
                <a:lnTo>
                  <a:pt x="77" y="14"/>
                </a:lnTo>
                <a:lnTo>
                  <a:pt x="74" y="14"/>
                </a:lnTo>
                <a:cubicBezTo>
                  <a:pt x="71" y="14"/>
                  <a:pt x="67" y="11"/>
                  <a:pt x="67" y="7"/>
                </a:cubicBezTo>
                <a:cubicBezTo>
                  <a:pt x="67" y="3"/>
                  <a:pt x="71" y="0"/>
                  <a:pt x="74" y="0"/>
                </a:cubicBezTo>
                <a:lnTo>
                  <a:pt x="138" y="0"/>
                </a:lnTo>
                <a:cubicBezTo>
                  <a:pt x="142" y="0"/>
                  <a:pt x="145" y="3"/>
                  <a:pt x="145" y="7"/>
                </a:cubicBezTo>
                <a:cubicBezTo>
                  <a:pt x="145" y="11"/>
                  <a:pt x="142" y="14"/>
                  <a:pt x="138" y="14"/>
                </a:cubicBezTo>
                <a:lnTo>
                  <a:pt x="135" y="14"/>
                </a:lnTo>
                <a:lnTo>
                  <a:pt x="135" y="55"/>
                </a:lnTo>
                <a:cubicBezTo>
                  <a:pt x="178" y="126"/>
                  <a:pt x="205" y="176"/>
                  <a:pt x="205" y="176"/>
                </a:cubicBezTo>
                <a:cubicBezTo>
                  <a:pt x="212" y="196"/>
                  <a:pt x="204" y="214"/>
                  <a:pt x="183" y="214"/>
                </a:cubicBezTo>
                <a:close/>
                <a:moveTo>
                  <a:pt x="171" y="146"/>
                </a:moveTo>
                <a:cubicBezTo>
                  <a:pt x="164" y="134"/>
                  <a:pt x="133" y="79"/>
                  <a:pt x="123" y="63"/>
                </a:cubicBezTo>
                <a:lnTo>
                  <a:pt x="121" y="60"/>
                </a:lnTo>
                <a:lnTo>
                  <a:pt x="91" y="60"/>
                </a:lnTo>
                <a:lnTo>
                  <a:pt x="89" y="63"/>
                </a:lnTo>
                <a:cubicBezTo>
                  <a:pt x="78" y="81"/>
                  <a:pt x="45" y="139"/>
                  <a:pt x="41" y="146"/>
                </a:cubicBezTo>
                <a:lnTo>
                  <a:pt x="171" y="146"/>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3" name="íşḻïḑê">
            <a:extLst>
              <a:ext uri="{FF2B5EF4-FFF2-40B4-BE49-F238E27FC236}">
                <a16:creationId xmlns:a16="http://schemas.microsoft.com/office/drawing/2014/main" id="{9E411659-9D3B-4E8E-97CC-6D0C3C5A65D8}"/>
              </a:ext>
            </a:extLst>
          </p:cNvPr>
          <p:cNvSpPr/>
          <p:nvPr/>
        </p:nvSpPr>
        <p:spPr>
          <a:xfrm>
            <a:off x="8139810" y="1886411"/>
            <a:ext cx="343407" cy="412751"/>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4" name="任意多边形: 形状 73">
            <a:extLst>
              <a:ext uri="{FF2B5EF4-FFF2-40B4-BE49-F238E27FC236}">
                <a16:creationId xmlns:a16="http://schemas.microsoft.com/office/drawing/2014/main" id="{B95B090F-56FE-428F-873E-213FA9EA8DF7}"/>
              </a:ext>
            </a:extLst>
          </p:cNvPr>
          <p:cNvSpPr/>
          <p:nvPr/>
        </p:nvSpPr>
        <p:spPr>
          <a:xfrm>
            <a:off x="0" y="3411000"/>
            <a:ext cx="12192000" cy="3447000"/>
          </a:xfrm>
          <a:custGeom>
            <a:avLst/>
            <a:gdLst>
              <a:gd name="connsiteX0" fmla="*/ 4141894 w 12192000"/>
              <a:gd name="connsiteY0" fmla="*/ 3012776 h 3447000"/>
              <a:gd name="connsiteX1" fmla="*/ 4390358 w 12192000"/>
              <a:gd name="connsiteY1" fmla="*/ 3261239 h 3447000"/>
              <a:gd name="connsiteX2" fmla="*/ 4317584 w 12192000"/>
              <a:gd name="connsiteY2" fmla="*/ 3436929 h 3447000"/>
              <a:gd name="connsiteX3" fmla="*/ 4305378 w 12192000"/>
              <a:gd name="connsiteY3" fmla="*/ 3447000 h 3447000"/>
              <a:gd name="connsiteX4" fmla="*/ 3978411 w 12192000"/>
              <a:gd name="connsiteY4" fmla="*/ 3447000 h 3447000"/>
              <a:gd name="connsiteX5" fmla="*/ 3966204 w 12192000"/>
              <a:gd name="connsiteY5" fmla="*/ 3436929 h 3447000"/>
              <a:gd name="connsiteX6" fmla="*/ 3893431 w 12192000"/>
              <a:gd name="connsiteY6" fmla="*/ 3261239 h 3447000"/>
              <a:gd name="connsiteX7" fmla="*/ 4141894 w 12192000"/>
              <a:gd name="connsiteY7" fmla="*/ 3012776 h 3447000"/>
              <a:gd name="connsiteX8" fmla="*/ 9595291 w 12192000"/>
              <a:gd name="connsiteY8" fmla="*/ 2773782 h 3447000"/>
              <a:gd name="connsiteX9" fmla="*/ 9689158 w 12192000"/>
              <a:gd name="connsiteY9" fmla="*/ 2867649 h 3447000"/>
              <a:gd name="connsiteX10" fmla="*/ 9595291 w 12192000"/>
              <a:gd name="connsiteY10" fmla="*/ 2961516 h 3447000"/>
              <a:gd name="connsiteX11" fmla="*/ 9501424 w 12192000"/>
              <a:gd name="connsiteY11" fmla="*/ 2867649 h 3447000"/>
              <a:gd name="connsiteX12" fmla="*/ 9595291 w 12192000"/>
              <a:gd name="connsiteY12" fmla="*/ 2773782 h 3447000"/>
              <a:gd name="connsiteX13" fmla="*/ 0 w 12192000"/>
              <a:gd name="connsiteY13" fmla="*/ 930585 h 3447000"/>
              <a:gd name="connsiteX14" fmla="*/ 84194 w 12192000"/>
              <a:gd name="connsiteY14" fmla="*/ 998331 h 3447000"/>
              <a:gd name="connsiteX15" fmla="*/ 1112825 w 12192000"/>
              <a:gd name="connsiteY15" fmla="*/ 1210688 h 3447000"/>
              <a:gd name="connsiteX16" fmla="*/ 1181405 w 12192000"/>
              <a:gd name="connsiteY16" fmla="*/ 1197353 h 3447000"/>
              <a:gd name="connsiteX17" fmla="*/ 1208075 w 12192000"/>
              <a:gd name="connsiteY17" fmla="*/ 1190686 h 3447000"/>
              <a:gd name="connsiteX18" fmla="*/ 1528115 w 12192000"/>
              <a:gd name="connsiteY18" fmla="*/ 1184018 h 3447000"/>
              <a:gd name="connsiteX19" fmla="*/ 2020558 w 12192000"/>
              <a:gd name="connsiteY19" fmla="*/ 1700273 h 3447000"/>
              <a:gd name="connsiteX20" fmla="*/ 2062468 w 12192000"/>
              <a:gd name="connsiteY20" fmla="*/ 1863151 h 3447000"/>
              <a:gd name="connsiteX21" fmla="*/ 2067230 w 12192000"/>
              <a:gd name="connsiteY21" fmla="*/ 1877438 h 3447000"/>
              <a:gd name="connsiteX22" fmla="*/ 2670163 w 12192000"/>
              <a:gd name="connsiteY22" fmla="*/ 2588003 h 3447000"/>
              <a:gd name="connsiteX23" fmla="*/ 3007348 w 12192000"/>
              <a:gd name="connsiteY23" fmla="*/ 2772788 h 3447000"/>
              <a:gd name="connsiteX24" fmla="*/ 3007348 w 12192000"/>
              <a:gd name="connsiteY24" fmla="*/ 2773741 h 3447000"/>
              <a:gd name="connsiteX25" fmla="*/ 3607963 w 12192000"/>
              <a:gd name="connsiteY25" fmla="*/ 3416493 h 3447000"/>
              <a:gd name="connsiteX26" fmla="*/ 3614934 w 12192000"/>
              <a:gd name="connsiteY26" fmla="*/ 3447000 h 3447000"/>
              <a:gd name="connsiteX27" fmla="*/ 0 w 12192000"/>
              <a:gd name="connsiteY27" fmla="*/ 3447000 h 3447000"/>
              <a:gd name="connsiteX28" fmla="*/ 11441326 w 12192000"/>
              <a:gd name="connsiteY28" fmla="*/ 808322 h 3447000"/>
              <a:gd name="connsiteX29" fmla="*/ 11551115 w 12192000"/>
              <a:gd name="connsiteY29" fmla="*/ 820494 h 3447000"/>
              <a:gd name="connsiteX30" fmla="*/ 11903364 w 12192000"/>
              <a:gd name="connsiteY30" fmla="*/ 859987 h 3447000"/>
              <a:gd name="connsiteX31" fmla="*/ 12091535 w 12192000"/>
              <a:gd name="connsiteY31" fmla="*/ 867442 h 3447000"/>
              <a:gd name="connsiteX32" fmla="*/ 12192000 w 12192000"/>
              <a:gd name="connsiteY32" fmla="*/ 864426 h 3447000"/>
              <a:gd name="connsiteX33" fmla="*/ 12192000 w 12192000"/>
              <a:gd name="connsiteY33" fmla="*/ 3447000 h 3447000"/>
              <a:gd name="connsiteX34" fmla="*/ 10044242 w 12192000"/>
              <a:gd name="connsiteY34" fmla="*/ 3447000 h 3447000"/>
              <a:gd name="connsiteX35" fmla="*/ 10067877 w 12192000"/>
              <a:gd name="connsiteY35" fmla="*/ 3406684 h 3447000"/>
              <a:gd name="connsiteX36" fmla="*/ 10329748 w 12192000"/>
              <a:gd name="connsiteY36" fmla="*/ 2861669 h 3447000"/>
              <a:gd name="connsiteX37" fmla="*/ 10457406 w 12192000"/>
              <a:gd name="connsiteY37" fmla="*/ 2370049 h 3447000"/>
              <a:gd name="connsiteX38" fmla="*/ 10486570 w 12192000"/>
              <a:gd name="connsiteY38" fmla="*/ 1869956 h 3447000"/>
              <a:gd name="connsiteX39" fmla="*/ 10491251 w 12192000"/>
              <a:gd name="connsiteY39" fmla="*/ 1720878 h 3447000"/>
              <a:gd name="connsiteX40" fmla="*/ 10734109 w 12192000"/>
              <a:gd name="connsiteY40" fmla="*/ 1094495 h 3447000"/>
              <a:gd name="connsiteX41" fmla="*/ 11441326 w 12192000"/>
              <a:gd name="connsiteY41" fmla="*/ 808322 h 3447000"/>
              <a:gd name="connsiteX42" fmla="*/ 12192000 w 12192000"/>
              <a:gd name="connsiteY42" fmla="*/ 42030 h 3447000"/>
              <a:gd name="connsiteX43" fmla="*/ 12192000 w 12192000"/>
              <a:gd name="connsiteY43" fmla="*/ 482456 h 3447000"/>
              <a:gd name="connsiteX44" fmla="*/ 12171691 w 12192000"/>
              <a:gd name="connsiteY44" fmla="*/ 480409 h 3447000"/>
              <a:gd name="connsiteX45" fmla="*/ 11993881 w 12192000"/>
              <a:gd name="connsiteY45" fmla="*/ 262243 h 3447000"/>
              <a:gd name="connsiteX46" fmla="*/ 12171691 w 12192000"/>
              <a:gd name="connsiteY46" fmla="*/ 44078 h 3447000"/>
              <a:gd name="connsiteX47" fmla="*/ 672607 w 12192000"/>
              <a:gd name="connsiteY47" fmla="*/ 0 h 3447000"/>
              <a:gd name="connsiteX48" fmla="*/ 1063993 w 12192000"/>
              <a:gd name="connsiteY48" fmla="*/ 391384 h 3447000"/>
              <a:gd name="connsiteX49" fmla="*/ 672607 w 12192000"/>
              <a:gd name="connsiteY49" fmla="*/ 782768 h 3447000"/>
              <a:gd name="connsiteX50" fmla="*/ 281221 w 12192000"/>
              <a:gd name="connsiteY50" fmla="*/ 391384 h 3447000"/>
              <a:gd name="connsiteX51" fmla="*/ 672607 w 12192000"/>
              <a:gd name="connsiteY51" fmla="*/ 0 h 344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3447000">
                <a:moveTo>
                  <a:pt x="4141894" y="3012776"/>
                </a:moveTo>
                <a:cubicBezTo>
                  <a:pt x="4279117" y="3012776"/>
                  <a:pt x="4390358" y="3124017"/>
                  <a:pt x="4390358" y="3261239"/>
                </a:cubicBezTo>
                <a:cubicBezTo>
                  <a:pt x="4390358" y="3329850"/>
                  <a:pt x="4362547" y="3391966"/>
                  <a:pt x="4317584" y="3436929"/>
                </a:cubicBezTo>
                <a:lnTo>
                  <a:pt x="4305378" y="3447000"/>
                </a:lnTo>
                <a:lnTo>
                  <a:pt x="3978411" y="3447000"/>
                </a:lnTo>
                <a:lnTo>
                  <a:pt x="3966204" y="3436929"/>
                </a:lnTo>
                <a:cubicBezTo>
                  <a:pt x="3921241" y="3391966"/>
                  <a:pt x="3893431" y="3329850"/>
                  <a:pt x="3893431" y="3261239"/>
                </a:cubicBezTo>
                <a:cubicBezTo>
                  <a:pt x="3893431" y="3124017"/>
                  <a:pt x="4004671" y="3012776"/>
                  <a:pt x="4141894" y="3012776"/>
                </a:cubicBezTo>
                <a:close/>
                <a:moveTo>
                  <a:pt x="9595291" y="2773782"/>
                </a:moveTo>
                <a:cubicBezTo>
                  <a:pt x="9647132" y="2773782"/>
                  <a:pt x="9689158" y="2815808"/>
                  <a:pt x="9689158" y="2867649"/>
                </a:cubicBezTo>
                <a:cubicBezTo>
                  <a:pt x="9689158" y="2919490"/>
                  <a:pt x="9647132" y="2961516"/>
                  <a:pt x="9595291" y="2961516"/>
                </a:cubicBezTo>
                <a:cubicBezTo>
                  <a:pt x="9543450" y="2961516"/>
                  <a:pt x="9501424" y="2919490"/>
                  <a:pt x="9501424" y="2867649"/>
                </a:cubicBezTo>
                <a:cubicBezTo>
                  <a:pt x="9501424" y="2815808"/>
                  <a:pt x="9543450" y="2773782"/>
                  <a:pt x="9595291" y="2773782"/>
                </a:cubicBezTo>
                <a:close/>
                <a:moveTo>
                  <a:pt x="0" y="930585"/>
                </a:moveTo>
                <a:lnTo>
                  <a:pt x="84194" y="998331"/>
                </a:lnTo>
                <a:cubicBezTo>
                  <a:pt x="380338" y="1208709"/>
                  <a:pt x="752780" y="1287365"/>
                  <a:pt x="1112825" y="1210688"/>
                </a:cubicBezTo>
                <a:lnTo>
                  <a:pt x="1181405" y="1197353"/>
                </a:lnTo>
                <a:cubicBezTo>
                  <a:pt x="1189978" y="1195448"/>
                  <a:pt x="1199503" y="1193543"/>
                  <a:pt x="1208075" y="1190686"/>
                </a:cubicBezTo>
                <a:cubicBezTo>
                  <a:pt x="1309040" y="1163063"/>
                  <a:pt x="1418578" y="1158301"/>
                  <a:pt x="1528115" y="1184018"/>
                </a:cubicBezTo>
                <a:cubicBezTo>
                  <a:pt x="1788148" y="1244026"/>
                  <a:pt x="1975790" y="1453576"/>
                  <a:pt x="2020558" y="1700273"/>
                </a:cubicBezTo>
                <a:cubicBezTo>
                  <a:pt x="2030083" y="1755519"/>
                  <a:pt x="2043418" y="1809811"/>
                  <a:pt x="2062468" y="1863151"/>
                </a:cubicBezTo>
                <a:lnTo>
                  <a:pt x="2067230" y="1877438"/>
                </a:lnTo>
                <a:cubicBezTo>
                  <a:pt x="2173910" y="2180333"/>
                  <a:pt x="2388223" y="2433699"/>
                  <a:pt x="2670163" y="2588003"/>
                </a:cubicBezTo>
                <a:lnTo>
                  <a:pt x="3007348" y="2772788"/>
                </a:lnTo>
                <a:lnTo>
                  <a:pt x="3007348" y="2773741"/>
                </a:lnTo>
                <a:cubicBezTo>
                  <a:pt x="3299052" y="2889828"/>
                  <a:pt x="3515224" y="3129813"/>
                  <a:pt x="3607963" y="3416493"/>
                </a:cubicBezTo>
                <a:lnTo>
                  <a:pt x="3614934" y="3447000"/>
                </a:lnTo>
                <a:lnTo>
                  <a:pt x="0" y="3447000"/>
                </a:lnTo>
                <a:close/>
                <a:moveTo>
                  <a:pt x="11441326" y="808322"/>
                </a:moveTo>
                <a:cubicBezTo>
                  <a:pt x="11478070" y="810149"/>
                  <a:pt x="11514740" y="814204"/>
                  <a:pt x="11551115" y="820494"/>
                </a:cubicBezTo>
                <a:cubicBezTo>
                  <a:pt x="11666805" y="841094"/>
                  <a:pt x="11785003" y="855443"/>
                  <a:pt x="11903364" y="859987"/>
                </a:cubicBezTo>
                <a:lnTo>
                  <a:pt x="12091535" y="867442"/>
                </a:lnTo>
                <a:lnTo>
                  <a:pt x="12192000" y="864426"/>
                </a:lnTo>
                <a:lnTo>
                  <a:pt x="12192000" y="3447000"/>
                </a:lnTo>
                <a:lnTo>
                  <a:pt x="10044242" y="3447000"/>
                </a:lnTo>
                <a:lnTo>
                  <a:pt x="10067877" y="3406684"/>
                </a:lnTo>
                <a:lnTo>
                  <a:pt x="10329748" y="2861669"/>
                </a:lnTo>
                <a:cubicBezTo>
                  <a:pt x="10404273" y="2707822"/>
                  <a:pt x="10448022" y="2540607"/>
                  <a:pt x="10457406" y="2370049"/>
                </a:cubicBezTo>
                <a:lnTo>
                  <a:pt x="10486570" y="1869956"/>
                </a:lnTo>
                <a:cubicBezTo>
                  <a:pt x="10489981" y="1820231"/>
                  <a:pt x="10492091" y="1770857"/>
                  <a:pt x="10491251" y="1720878"/>
                </a:cubicBezTo>
                <a:cubicBezTo>
                  <a:pt x="10488467" y="1497101"/>
                  <a:pt x="10569457" y="1271097"/>
                  <a:pt x="10734109" y="1094495"/>
                </a:cubicBezTo>
                <a:cubicBezTo>
                  <a:pt x="10923259" y="891893"/>
                  <a:pt x="11184119" y="795533"/>
                  <a:pt x="11441326" y="808322"/>
                </a:cubicBezTo>
                <a:close/>
                <a:moveTo>
                  <a:pt x="12192000" y="42030"/>
                </a:moveTo>
                <a:lnTo>
                  <a:pt x="12192000" y="482456"/>
                </a:lnTo>
                <a:lnTo>
                  <a:pt x="12171691" y="480409"/>
                </a:lnTo>
                <a:cubicBezTo>
                  <a:pt x="12070215" y="459644"/>
                  <a:pt x="11993881" y="369858"/>
                  <a:pt x="11993881" y="262243"/>
                </a:cubicBezTo>
                <a:cubicBezTo>
                  <a:pt x="11993881" y="154629"/>
                  <a:pt x="12070215" y="64843"/>
                  <a:pt x="12171691" y="44078"/>
                </a:cubicBezTo>
                <a:close/>
                <a:moveTo>
                  <a:pt x="672607" y="0"/>
                </a:moveTo>
                <a:cubicBezTo>
                  <a:pt x="888764" y="0"/>
                  <a:pt x="1063993" y="175229"/>
                  <a:pt x="1063993" y="391384"/>
                </a:cubicBezTo>
                <a:cubicBezTo>
                  <a:pt x="1063993" y="607539"/>
                  <a:pt x="888764" y="782768"/>
                  <a:pt x="672607" y="782768"/>
                </a:cubicBezTo>
                <a:cubicBezTo>
                  <a:pt x="456450" y="782768"/>
                  <a:pt x="281221" y="607539"/>
                  <a:pt x="281221" y="391384"/>
                </a:cubicBezTo>
                <a:cubicBezTo>
                  <a:pt x="281221" y="175229"/>
                  <a:pt x="456450" y="0"/>
                  <a:pt x="672607"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Tree>
    <p:extLst>
      <p:ext uri="{BB962C8B-B14F-4D97-AF65-F5344CB8AC3E}">
        <p14:creationId xmlns:p14="http://schemas.microsoft.com/office/powerpoint/2010/main" val="3528261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39" name="矩形 38">
            <a:extLst>
              <a:ext uri="{FF2B5EF4-FFF2-40B4-BE49-F238E27FC236}">
                <a16:creationId xmlns:a16="http://schemas.microsoft.com/office/drawing/2014/main" id="{CB442A13-621B-48B7-9FED-8F1FC26D74A7}"/>
              </a:ext>
            </a:extLst>
          </p:cNvPr>
          <p:cNvSpPr/>
          <p:nvPr/>
        </p:nvSpPr>
        <p:spPr>
          <a:xfrm>
            <a:off x="515939" y="2118361"/>
            <a:ext cx="5456598" cy="2696708"/>
          </a:xfrm>
          <a:prstGeom prst="rect">
            <a:avLst/>
          </a:prstGeom>
          <a:noFill/>
          <a:ln w="19050">
            <a:solidFill>
              <a:srgbClr val="4AA89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a:extLst>
              <a:ext uri="{FF2B5EF4-FFF2-40B4-BE49-F238E27FC236}">
                <a16:creationId xmlns:a16="http://schemas.microsoft.com/office/drawing/2014/main" id="{CD046F1A-4F57-456D-B1FC-59D457EB857B}"/>
              </a:ext>
            </a:extLst>
          </p:cNvPr>
          <p:cNvSpPr/>
          <p:nvPr/>
        </p:nvSpPr>
        <p:spPr>
          <a:xfrm>
            <a:off x="514195" y="2118361"/>
            <a:ext cx="5456598" cy="612293"/>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1" name="矩形 40">
            <a:extLst>
              <a:ext uri="{FF2B5EF4-FFF2-40B4-BE49-F238E27FC236}">
                <a16:creationId xmlns:a16="http://schemas.microsoft.com/office/drawing/2014/main" id="{2B481738-B530-460F-8A74-4A0A8301A673}"/>
              </a:ext>
            </a:extLst>
          </p:cNvPr>
          <p:cNvSpPr/>
          <p:nvPr/>
        </p:nvSpPr>
        <p:spPr>
          <a:xfrm>
            <a:off x="6324600" y="2118360"/>
            <a:ext cx="5351461" cy="4190365"/>
          </a:xfrm>
          <a:prstGeom prst="rect">
            <a:avLst/>
          </a:prstGeom>
          <a:blipFill dpi="0" rotWithShape="1">
            <a:blip r:embed="rId4">
              <a:alphaModFix amt="99000"/>
            </a:blip>
            <a:srcRect/>
            <a:tile tx="0" ty="0" sx="50000" sy="50000" flip="none" algn="ctr"/>
          </a:blipFill>
          <a:ln w="19050">
            <a:solidFill>
              <a:srgbClr val="4AA89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A17D2C36-6A36-494E-B269-E67AE94510FA}"/>
              </a:ext>
            </a:extLst>
          </p:cNvPr>
          <p:cNvSpPr/>
          <p:nvPr/>
        </p:nvSpPr>
        <p:spPr>
          <a:xfrm>
            <a:off x="671991" y="2252662"/>
            <a:ext cx="4163650" cy="369332"/>
          </a:xfrm>
          <a:prstGeom prst="rect">
            <a:avLst/>
          </a:prstGeom>
        </p:spPr>
        <p:txBody>
          <a:bodyPr>
            <a:noAutofit/>
          </a:bodyPr>
          <a:lstStyle/>
          <a:p>
            <a:r>
              <a:rPr lang="en-US" altLang="zh-CN" dirty="0">
                <a:solidFill>
                  <a:schemeClr val="bg1"/>
                </a:solidFill>
                <a:latin typeface="Lato Black" panose="020F0A02020204030203" pitchFamily="34" charset="0"/>
              </a:rPr>
              <a:t>Text Here</a:t>
            </a:r>
            <a:endParaRPr lang="zh-CN" altLang="en-US" dirty="0">
              <a:solidFill>
                <a:schemeClr val="bg1"/>
              </a:solidFill>
              <a:latin typeface="Lato Black" panose="020F0A02020204030203" pitchFamily="34" charset="0"/>
            </a:endParaRPr>
          </a:p>
        </p:txBody>
      </p:sp>
      <p:sp>
        <p:nvSpPr>
          <p:cNvPr id="42" name="文本框 41">
            <a:extLst>
              <a:ext uri="{FF2B5EF4-FFF2-40B4-BE49-F238E27FC236}">
                <a16:creationId xmlns:a16="http://schemas.microsoft.com/office/drawing/2014/main" id="{7CE751FB-A8B8-48C2-ACD4-39D3E3BE5EF5}"/>
              </a:ext>
            </a:extLst>
          </p:cNvPr>
          <p:cNvSpPr txBox="1"/>
          <p:nvPr/>
        </p:nvSpPr>
        <p:spPr>
          <a:xfrm>
            <a:off x="673854" y="2864955"/>
            <a:ext cx="5035630" cy="11000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Lorem ipsum dolor sit amet, consectetuer adipiscing elit. Maecenas porttitor congue massa. Fusce posuere, magna sed pulvinar ultricies, purus lectus malesuada libero, sit amet commodo magna eros quis </a:t>
            </a:r>
            <a:r>
              <a:rPr kumimoji="0" lang="en-US" altLang="zh-CN" sz="1400" b="0" i="0" u="none" strike="noStrike" kern="1200" cap="none" spc="0" normalizeH="0" baseline="0" noProof="0" dirty="0" err="1">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urna</a:t>
            </a: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p>
        </p:txBody>
      </p:sp>
      <p:sp>
        <p:nvSpPr>
          <p:cNvPr id="43" name="矩形 42">
            <a:extLst>
              <a:ext uri="{FF2B5EF4-FFF2-40B4-BE49-F238E27FC236}">
                <a16:creationId xmlns:a16="http://schemas.microsoft.com/office/drawing/2014/main" id="{2B2F48D1-0634-42C0-9930-43C990ECC015}"/>
              </a:ext>
            </a:extLst>
          </p:cNvPr>
          <p:cNvSpPr/>
          <p:nvPr/>
        </p:nvSpPr>
        <p:spPr>
          <a:xfrm>
            <a:off x="514195" y="4952863"/>
            <a:ext cx="5456598" cy="1355862"/>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nvGrpSpPr>
          <p:cNvPr id="25" name="Group 4">
            <a:extLst>
              <a:ext uri="{FF2B5EF4-FFF2-40B4-BE49-F238E27FC236}">
                <a16:creationId xmlns:a16="http://schemas.microsoft.com/office/drawing/2014/main" id="{DA28EABF-49C7-43A4-AAFF-204B540191D8}"/>
              </a:ext>
            </a:extLst>
          </p:cNvPr>
          <p:cNvGrpSpPr/>
          <p:nvPr/>
        </p:nvGrpSpPr>
        <p:grpSpPr>
          <a:xfrm>
            <a:off x="754845" y="5264638"/>
            <a:ext cx="4975299" cy="732312"/>
            <a:chOff x="667821" y="5264638"/>
            <a:chExt cx="4975299" cy="732312"/>
          </a:xfrm>
        </p:grpSpPr>
        <p:sp>
          <p:nvSpPr>
            <p:cNvPr id="26" name="business-man_50866">
              <a:extLst>
                <a:ext uri="{FF2B5EF4-FFF2-40B4-BE49-F238E27FC236}">
                  <a16:creationId xmlns:a16="http://schemas.microsoft.com/office/drawing/2014/main" id="{A2FEB8C6-EBD1-4EA5-BF5F-63592A606235}"/>
                </a:ext>
              </a:extLst>
            </p:cNvPr>
            <p:cNvSpPr>
              <a:spLocks noChangeAspect="1"/>
            </p:cNvSpPr>
            <p:nvPr/>
          </p:nvSpPr>
          <p:spPr bwMode="auto">
            <a:xfrm>
              <a:off x="2452656" y="5314843"/>
              <a:ext cx="438195" cy="609685"/>
            </a:xfrm>
            <a:custGeom>
              <a:avLst/>
              <a:gdLst>
                <a:gd name="connsiteX0" fmla="*/ 264916 w 435254"/>
                <a:gd name="connsiteY0" fmla="*/ 387002 h 605592"/>
                <a:gd name="connsiteX1" fmla="*/ 232980 w 435254"/>
                <a:gd name="connsiteY1" fmla="*/ 444284 h 605592"/>
                <a:gd name="connsiteX2" fmla="*/ 290446 w 435254"/>
                <a:gd name="connsiteY2" fmla="*/ 476076 h 605592"/>
                <a:gd name="connsiteX3" fmla="*/ 322289 w 435254"/>
                <a:gd name="connsiteY3" fmla="*/ 418794 h 605592"/>
                <a:gd name="connsiteX4" fmla="*/ 264916 w 435254"/>
                <a:gd name="connsiteY4" fmla="*/ 387002 h 605592"/>
                <a:gd name="connsiteX5" fmla="*/ 139402 w 435254"/>
                <a:gd name="connsiteY5" fmla="*/ 338432 h 605592"/>
                <a:gd name="connsiteX6" fmla="*/ 295830 w 435254"/>
                <a:gd name="connsiteY6" fmla="*/ 338432 h 605592"/>
                <a:gd name="connsiteX7" fmla="*/ 380961 w 435254"/>
                <a:gd name="connsiteY7" fmla="*/ 497395 h 605592"/>
                <a:gd name="connsiteX8" fmla="*/ 379940 w 435254"/>
                <a:gd name="connsiteY8" fmla="*/ 538271 h 605592"/>
                <a:gd name="connsiteX9" fmla="*/ 344291 w 435254"/>
                <a:gd name="connsiteY9" fmla="*/ 558384 h 605592"/>
                <a:gd name="connsiteX10" fmla="*/ 90941 w 435254"/>
                <a:gd name="connsiteY10" fmla="*/ 558384 h 605592"/>
                <a:gd name="connsiteX11" fmla="*/ 55385 w 435254"/>
                <a:gd name="connsiteY11" fmla="*/ 538271 h 605592"/>
                <a:gd name="connsiteX12" fmla="*/ 54364 w 435254"/>
                <a:gd name="connsiteY12" fmla="*/ 497395 h 605592"/>
                <a:gd name="connsiteX13" fmla="*/ 206517 w 435254"/>
                <a:gd name="connsiteY13" fmla="*/ 242939 h 605592"/>
                <a:gd name="connsiteX14" fmla="*/ 242338 w 435254"/>
                <a:gd name="connsiteY14" fmla="*/ 262869 h 605592"/>
                <a:gd name="connsiteX15" fmla="*/ 222386 w 435254"/>
                <a:gd name="connsiteY15" fmla="*/ 298651 h 605592"/>
                <a:gd name="connsiteX16" fmla="*/ 186565 w 435254"/>
                <a:gd name="connsiteY16" fmla="*/ 278813 h 605592"/>
                <a:gd name="connsiteX17" fmla="*/ 206517 w 435254"/>
                <a:gd name="connsiteY17" fmla="*/ 242939 h 605592"/>
                <a:gd name="connsiteX18" fmla="*/ 247634 w 435254"/>
                <a:gd name="connsiteY18" fmla="*/ 115529 h 605592"/>
                <a:gd name="connsiteX19" fmla="*/ 277725 w 435254"/>
                <a:gd name="connsiteY19" fmla="*/ 132203 h 605592"/>
                <a:gd name="connsiteX20" fmla="*/ 261007 w 435254"/>
                <a:gd name="connsiteY20" fmla="*/ 162123 h 605592"/>
                <a:gd name="connsiteX21" fmla="*/ 231009 w 435254"/>
                <a:gd name="connsiteY21" fmla="*/ 145542 h 605592"/>
                <a:gd name="connsiteX22" fmla="*/ 247634 w 435254"/>
                <a:gd name="connsiteY22" fmla="*/ 115529 h 605592"/>
                <a:gd name="connsiteX23" fmla="*/ 150273 w 435254"/>
                <a:gd name="connsiteY23" fmla="*/ 71748 h 605592"/>
                <a:gd name="connsiteX24" fmla="*/ 150273 w 435254"/>
                <a:gd name="connsiteY24" fmla="*/ 263353 h 605592"/>
                <a:gd name="connsiteX25" fmla="*/ 32555 w 435254"/>
                <a:gd name="connsiteY25" fmla="*/ 483510 h 605592"/>
                <a:gd name="connsiteX26" fmla="*/ 34134 w 435254"/>
                <a:gd name="connsiteY26" fmla="*/ 548769 h 605592"/>
                <a:gd name="connsiteX27" fmla="*/ 90950 w 435254"/>
                <a:gd name="connsiteY27" fmla="*/ 580935 h 605592"/>
                <a:gd name="connsiteX28" fmla="*/ 344304 w 435254"/>
                <a:gd name="connsiteY28" fmla="*/ 580935 h 605592"/>
                <a:gd name="connsiteX29" fmla="*/ 401120 w 435254"/>
                <a:gd name="connsiteY29" fmla="*/ 548769 h 605592"/>
                <a:gd name="connsiteX30" fmla="*/ 402791 w 435254"/>
                <a:gd name="connsiteY30" fmla="*/ 483510 h 605592"/>
                <a:gd name="connsiteX31" fmla="*/ 284981 w 435254"/>
                <a:gd name="connsiteY31" fmla="*/ 263353 h 605592"/>
                <a:gd name="connsiteX32" fmla="*/ 284981 w 435254"/>
                <a:gd name="connsiteY32" fmla="*/ 71748 h 605592"/>
                <a:gd name="connsiteX33" fmla="*/ 96799 w 435254"/>
                <a:gd name="connsiteY33" fmla="*/ 0 h 605592"/>
                <a:gd name="connsiteX34" fmla="*/ 337527 w 435254"/>
                <a:gd name="connsiteY34" fmla="*/ 0 h 605592"/>
                <a:gd name="connsiteX35" fmla="*/ 373548 w 435254"/>
                <a:gd name="connsiteY35" fmla="*/ 35874 h 605592"/>
                <a:gd name="connsiteX36" fmla="*/ 337527 w 435254"/>
                <a:gd name="connsiteY36" fmla="*/ 71748 h 605592"/>
                <a:gd name="connsiteX37" fmla="*/ 309768 w 435254"/>
                <a:gd name="connsiteY37" fmla="*/ 71748 h 605592"/>
                <a:gd name="connsiteX38" fmla="*/ 309768 w 435254"/>
                <a:gd name="connsiteY38" fmla="*/ 257235 h 605592"/>
                <a:gd name="connsiteX39" fmla="*/ 424608 w 435254"/>
                <a:gd name="connsiteY39" fmla="*/ 471923 h 605592"/>
                <a:gd name="connsiteX40" fmla="*/ 422380 w 435254"/>
                <a:gd name="connsiteY40" fmla="*/ 561468 h 605592"/>
                <a:gd name="connsiteX41" fmla="*/ 344304 w 435254"/>
                <a:gd name="connsiteY41" fmla="*/ 605592 h 605592"/>
                <a:gd name="connsiteX42" fmla="*/ 90950 w 435254"/>
                <a:gd name="connsiteY42" fmla="*/ 605592 h 605592"/>
                <a:gd name="connsiteX43" fmla="*/ 12874 w 435254"/>
                <a:gd name="connsiteY43" fmla="*/ 561468 h 605592"/>
                <a:gd name="connsiteX44" fmla="*/ 10646 w 435254"/>
                <a:gd name="connsiteY44" fmla="*/ 471923 h 605592"/>
                <a:gd name="connsiteX45" fmla="*/ 125579 w 435254"/>
                <a:gd name="connsiteY45" fmla="*/ 257235 h 605592"/>
                <a:gd name="connsiteX46" fmla="*/ 125579 w 435254"/>
                <a:gd name="connsiteY46" fmla="*/ 71748 h 605592"/>
                <a:gd name="connsiteX47" fmla="*/ 96799 w 435254"/>
                <a:gd name="connsiteY47" fmla="*/ 71748 h 605592"/>
                <a:gd name="connsiteX48" fmla="*/ 61799 w 435254"/>
                <a:gd name="connsiteY48" fmla="*/ 35874 h 605592"/>
                <a:gd name="connsiteX49" fmla="*/ 96799 w 435254"/>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5254" h="605592">
                  <a:moveTo>
                    <a:pt x="264916" y="387002"/>
                  </a:moveTo>
                  <a:cubicBezTo>
                    <a:pt x="240222" y="393953"/>
                    <a:pt x="225925" y="419628"/>
                    <a:pt x="232980" y="444284"/>
                  </a:cubicBezTo>
                  <a:cubicBezTo>
                    <a:pt x="240036" y="468846"/>
                    <a:pt x="265752" y="483120"/>
                    <a:pt x="290446" y="476076"/>
                  </a:cubicBezTo>
                  <a:cubicBezTo>
                    <a:pt x="315048" y="469032"/>
                    <a:pt x="329344" y="443357"/>
                    <a:pt x="322289" y="418794"/>
                  </a:cubicBezTo>
                  <a:cubicBezTo>
                    <a:pt x="315233" y="394139"/>
                    <a:pt x="289518" y="379957"/>
                    <a:pt x="264916" y="387002"/>
                  </a:cubicBezTo>
                  <a:close/>
                  <a:moveTo>
                    <a:pt x="139402" y="338432"/>
                  </a:moveTo>
                  <a:lnTo>
                    <a:pt x="295830" y="338432"/>
                  </a:lnTo>
                  <a:lnTo>
                    <a:pt x="380961" y="497395"/>
                  </a:lnTo>
                  <a:cubicBezTo>
                    <a:pt x="387831" y="510278"/>
                    <a:pt x="387367" y="525758"/>
                    <a:pt x="379940" y="538271"/>
                  </a:cubicBezTo>
                  <a:cubicBezTo>
                    <a:pt x="372420" y="550784"/>
                    <a:pt x="358866" y="558384"/>
                    <a:pt x="344291" y="558384"/>
                  </a:cubicBezTo>
                  <a:lnTo>
                    <a:pt x="90941" y="558384"/>
                  </a:lnTo>
                  <a:cubicBezTo>
                    <a:pt x="76366" y="558384"/>
                    <a:pt x="62905" y="550784"/>
                    <a:pt x="55385" y="538271"/>
                  </a:cubicBezTo>
                  <a:cubicBezTo>
                    <a:pt x="47865" y="525758"/>
                    <a:pt x="47494" y="510278"/>
                    <a:pt x="54364" y="497395"/>
                  </a:cubicBezTo>
                  <a:close/>
                  <a:moveTo>
                    <a:pt x="206517" y="242939"/>
                  </a:moveTo>
                  <a:cubicBezTo>
                    <a:pt x="221829" y="238582"/>
                    <a:pt x="237884" y="247481"/>
                    <a:pt x="242338" y="262869"/>
                  </a:cubicBezTo>
                  <a:cubicBezTo>
                    <a:pt x="246700" y="278257"/>
                    <a:pt x="237791" y="294201"/>
                    <a:pt x="222386" y="298651"/>
                  </a:cubicBezTo>
                  <a:cubicBezTo>
                    <a:pt x="206981" y="303008"/>
                    <a:pt x="191019" y="294109"/>
                    <a:pt x="186565" y="278813"/>
                  </a:cubicBezTo>
                  <a:cubicBezTo>
                    <a:pt x="182203" y="263425"/>
                    <a:pt x="191112" y="247388"/>
                    <a:pt x="206517" y="242939"/>
                  </a:cubicBezTo>
                  <a:close/>
                  <a:moveTo>
                    <a:pt x="247634" y="115529"/>
                  </a:moveTo>
                  <a:cubicBezTo>
                    <a:pt x="260543" y="111917"/>
                    <a:pt x="274010" y="119327"/>
                    <a:pt x="277725" y="132203"/>
                  </a:cubicBezTo>
                  <a:cubicBezTo>
                    <a:pt x="281347" y="145079"/>
                    <a:pt x="273917" y="158418"/>
                    <a:pt x="261007" y="162123"/>
                  </a:cubicBezTo>
                  <a:cubicBezTo>
                    <a:pt x="248191" y="165829"/>
                    <a:pt x="234724" y="158326"/>
                    <a:pt x="231009" y="145542"/>
                  </a:cubicBezTo>
                  <a:cubicBezTo>
                    <a:pt x="227294" y="132666"/>
                    <a:pt x="234817" y="119235"/>
                    <a:pt x="247634" y="115529"/>
                  </a:cubicBezTo>
                  <a:close/>
                  <a:moveTo>
                    <a:pt x="150273" y="71748"/>
                  </a:moveTo>
                  <a:lnTo>
                    <a:pt x="150273" y="263353"/>
                  </a:lnTo>
                  <a:lnTo>
                    <a:pt x="32555" y="483510"/>
                  </a:lnTo>
                  <a:cubicBezTo>
                    <a:pt x="21601" y="503903"/>
                    <a:pt x="22251" y="528931"/>
                    <a:pt x="34134" y="548769"/>
                  </a:cubicBezTo>
                  <a:cubicBezTo>
                    <a:pt x="46017" y="568606"/>
                    <a:pt x="67834" y="580935"/>
                    <a:pt x="90950" y="580935"/>
                  </a:cubicBezTo>
                  <a:lnTo>
                    <a:pt x="344304" y="580935"/>
                  </a:lnTo>
                  <a:cubicBezTo>
                    <a:pt x="367420" y="580935"/>
                    <a:pt x="389237" y="568606"/>
                    <a:pt x="401120" y="548769"/>
                  </a:cubicBezTo>
                  <a:cubicBezTo>
                    <a:pt x="413096" y="528931"/>
                    <a:pt x="413653" y="503903"/>
                    <a:pt x="402791" y="483510"/>
                  </a:cubicBezTo>
                  <a:lnTo>
                    <a:pt x="284981" y="263353"/>
                  </a:lnTo>
                  <a:lnTo>
                    <a:pt x="284981" y="71748"/>
                  </a:lnTo>
                  <a:close/>
                  <a:moveTo>
                    <a:pt x="96799" y="0"/>
                  </a:moveTo>
                  <a:lnTo>
                    <a:pt x="337527" y="0"/>
                  </a:lnTo>
                  <a:cubicBezTo>
                    <a:pt x="357394" y="0"/>
                    <a:pt x="373548" y="16036"/>
                    <a:pt x="373548" y="35874"/>
                  </a:cubicBezTo>
                  <a:cubicBezTo>
                    <a:pt x="373548" y="55711"/>
                    <a:pt x="357394" y="71748"/>
                    <a:pt x="337527" y="71748"/>
                  </a:cubicBezTo>
                  <a:lnTo>
                    <a:pt x="309768" y="71748"/>
                  </a:lnTo>
                  <a:lnTo>
                    <a:pt x="309768" y="257235"/>
                  </a:lnTo>
                  <a:lnTo>
                    <a:pt x="424608" y="471923"/>
                  </a:lnTo>
                  <a:cubicBezTo>
                    <a:pt x="439555" y="499917"/>
                    <a:pt x="438719" y="534215"/>
                    <a:pt x="422380" y="561468"/>
                  </a:cubicBezTo>
                  <a:cubicBezTo>
                    <a:pt x="406041" y="588721"/>
                    <a:pt x="376147" y="605592"/>
                    <a:pt x="344304" y="605592"/>
                  </a:cubicBezTo>
                  <a:lnTo>
                    <a:pt x="90950" y="605592"/>
                  </a:lnTo>
                  <a:cubicBezTo>
                    <a:pt x="59200" y="605592"/>
                    <a:pt x="29213" y="588721"/>
                    <a:pt x="12874" y="561468"/>
                  </a:cubicBezTo>
                  <a:cubicBezTo>
                    <a:pt x="-3465" y="534215"/>
                    <a:pt x="-4301" y="499917"/>
                    <a:pt x="10646" y="471923"/>
                  </a:cubicBezTo>
                  <a:lnTo>
                    <a:pt x="125579" y="257235"/>
                  </a:lnTo>
                  <a:lnTo>
                    <a:pt x="125579" y="71748"/>
                  </a:lnTo>
                  <a:lnTo>
                    <a:pt x="96799" y="71748"/>
                  </a:lnTo>
                  <a:cubicBezTo>
                    <a:pt x="77396" y="71284"/>
                    <a:pt x="61799" y="55433"/>
                    <a:pt x="61799" y="35874"/>
                  </a:cubicBezTo>
                  <a:cubicBezTo>
                    <a:pt x="61799" y="16407"/>
                    <a:pt x="77396" y="556"/>
                    <a:pt x="9679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pie-chart_63288">
              <a:extLst>
                <a:ext uri="{FF2B5EF4-FFF2-40B4-BE49-F238E27FC236}">
                  <a16:creationId xmlns:a16="http://schemas.microsoft.com/office/drawing/2014/main" id="{44BB0822-0628-4A43-818D-427494FDAFCC}"/>
                </a:ext>
              </a:extLst>
            </p:cNvPr>
            <p:cNvSpPr>
              <a:spLocks noChangeAspect="1"/>
            </p:cNvSpPr>
            <p:nvPr/>
          </p:nvSpPr>
          <p:spPr bwMode="auto">
            <a:xfrm>
              <a:off x="667821" y="5315337"/>
              <a:ext cx="609685" cy="608696"/>
            </a:xfrm>
            <a:custGeom>
              <a:avLst/>
              <a:gdLst>
                <a:gd name="connsiteX0" fmla="*/ 282573 w 608697"/>
                <a:gd name="connsiteY0" fmla="*/ 19758 h 607710"/>
                <a:gd name="connsiteX1" fmla="*/ 282573 w 608697"/>
                <a:gd name="connsiteY1" fmla="*/ 294106 h 607710"/>
                <a:gd name="connsiteX2" fmla="*/ 314128 w 608697"/>
                <a:gd name="connsiteY2" fmla="*/ 325615 h 607710"/>
                <a:gd name="connsiteX3" fmla="*/ 588868 w 608697"/>
                <a:gd name="connsiteY3" fmla="*/ 325615 h 607710"/>
                <a:gd name="connsiteX4" fmla="*/ 294583 w 608697"/>
                <a:gd name="connsiteY4" fmla="*/ 607710 h 607710"/>
                <a:gd name="connsiteX5" fmla="*/ 0 w 608697"/>
                <a:gd name="connsiteY5" fmla="*/ 313622 h 607710"/>
                <a:gd name="connsiteX6" fmla="*/ 282573 w 608697"/>
                <a:gd name="connsiteY6" fmla="*/ 19758 h 607710"/>
                <a:gd name="connsiteX7" fmla="*/ 314157 w 608697"/>
                <a:gd name="connsiteY7" fmla="*/ 0 h 607710"/>
                <a:gd name="connsiteX8" fmla="*/ 608697 w 608697"/>
                <a:gd name="connsiteY8" fmla="*/ 294117 h 607710"/>
                <a:gd name="connsiteX9" fmla="*/ 314157 w 608697"/>
                <a:gd name="connsiteY9" fmla="*/ 29411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697" h="607710">
                  <a:moveTo>
                    <a:pt x="282573" y="19758"/>
                  </a:moveTo>
                  <a:lnTo>
                    <a:pt x="282573" y="294106"/>
                  </a:lnTo>
                  <a:cubicBezTo>
                    <a:pt x="282573" y="311537"/>
                    <a:pt x="296747" y="325615"/>
                    <a:pt x="314128" y="325615"/>
                  </a:cubicBezTo>
                  <a:lnTo>
                    <a:pt x="588868" y="325615"/>
                  </a:lnTo>
                  <a:cubicBezTo>
                    <a:pt x="582527" y="482492"/>
                    <a:pt x="453176" y="607710"/>
                    <a:pt x="294583" y="607710"/>
                  </a:cubicBezTo>
                  <a:cubicBezTo>
                    <a:pt x="131887" y="607710"/>
                    <a:pt x="0" y="476086"/>
                    <a:pt x="0" y="313622"/>
                  </a:cubicBezTo>
                  <a:cubicBezTo>
                    <a:pt x="0" y="155181"/>
                    <a:pt x="125472" y="26015"/>
                    <a:pt x="282573" y="19758"/>
                  </a:cubicBezTo>
                  <a:close/>
                  <a:moveTo>
                    <a:pt x="314157" y="0"/>
                  </a:moveTo>
                  <a:cubicBezTo>
                    <a:pt x="476829" y="0"/>
                    <a:pt x="608697" y="131637"/>
                    <a:pt x="608697" y="294117"/>
                  </a:cubicBezTo>
                  <a:lnTo>
                    <a:pt x="314157" y="294117"/>
                  </a:lnTo>
                  <a:close/>
                </a:path>
              </a:pathLst>
            </a:custGeom>
            <a:solidFill>
              <a:schemeClr val="bg1"/>
            </a:solidFill>
            <a:ln>
              <a:noFill/>
            </a:ln>
          </p:spPr>
          <p:txBody>
            <a:bodyPr/>
            <a:lstStyle/>
            <a:p>
              <a:endParaRPr lang="zh-CN" altLang="en-US"/>
            </a:p>
          </p:txBody>
        </p:sp>
        <p:sp>
          <p:nvSpPr>
            <p:cNvPr id="28" name="rss-feed-symbol_110">
              <a:extLst>
                <a:ext uri="{FF2B5EF4-FFF2-40B4-BE49-F238E27FC236}">
                  <a16:creationId xmlns:a16="http://schemas.microsoft.com/office/drawing/2014/main" id="{841B5FB6-1CB0-40F8-AD53-7117DF2351D8}"/>
                </a:ext>
              </a:extLst>
            </p:cNvPr>
            <p:cNvSpPr>
              <a:spLocks noChangeAspect="1"/>
            </p:cNvSpPr>
            <p:nvPr/>
          </p:nvSpPr>
          <p:spPr bwMode="auto">
            <a:xfrm>
              <a:off x="3906882" y="5315296"/>
              <a:ext cx="609685" cy="60877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8142" h="597254">
                  <a:moveTo>
                    <a:pt x="88641" y="420268"/>
                  </a:moveTo>
                  <a:cubicBezTo>
                    <a:pt x="137596" y="420268"/>
                    <a:pt x="177282" y="459888"/>
                    <a:pt x="177282" y="508761"/>
                  </a:cubicBezTo>
                  <a:cubicBezTo>
                    <a:pt x="177282" y="557634"/>
                    <a:pt x="137596" y="597254"/>
                    <a:pt x="88641" y="597254"/>
                  </a:cubicBezTo>
                  <a:cubicBezTo>
                    <a:pt x="39686" y="597254"/>
                    <a:pt x="0" y="557634"/>
                    <a:pt x="0" y="508761"/>
                  </a:cubicBezTo>
                  <a:cubicBezTo>
                    <a:pt x="0" y="459888"/>
                    <a:pt x="39686" y="420268"/>
                    <a:pt x="88641" y="420268"/>
                  </a:cubicBezTo>
                  <a:close/>
                  <a:moveTo>
                    <a:pt x="9230" y="195336"/>
                  </a:moveTo>
                  <a:cubicBezTo>
                    <a:pt x="225219" y="195336"/>
                    <a:pt x="400594" y="370484"/>
                    <a:pt x="402440" y="586192"/>
                  </a:cubicBezTo>
                  <a:lnTo>
                    <a:pt x="404286" y="588036"/>
                  </a:lnTo>
                  <a:cubicBezTo>
                    <a:pt x="404286" y="593567"/>
                    <a:pt x="398748" y="597254"/>
                    <a:pt x="393210" y="597254"/>
                  </a:cubicBezTo>
                  <a:lnTo>
                    <a:pt x="280600" y="597254"/>
                  </a:lnTo>
                  <a:cubicBezTo>
                    <a:pt x="275062" y="597254"/>
                    <a:pt x="271370" y="593567"/>
                    <a:pt x="271370" y="588036"/>
                  </a:cubicBezTo>
                  <a:cubicBezTo>
                    <a:pt x="271370" y="444230"/>
                    <a:pt x="153223" y="326236"/>
                    <a:pt x="9230" y="326236"/>
                  </a:cubicBezTo>
                  <a:cubicBezTo>
                    <a:pt x="3692" y="326236"/>
                    <a:pt x="0" y="322549"/>
                    <a:pt x="0" y="317018"/>
                  </a:cubicBezTo>
                  <a:lnTo>
                    <a:pt x="0" y="204555"/>
                  </a:lnTo>
                  <a:cubicBezTo>
                    <a:pt x="0" y="199024"/>
                    <a:pt x="3692" y="195336"/>
                    <a:pt x="9230" y="195336"/>
                  </a:cubicBezTo>
                  <a:close/>
                  <a:moveTo>
                    <a:pt x="9231" y="0"/>
                  </a:moveTo>
                  <a:cubicBezTo>
                    <a:pt x="332301" y="0"/>
                    <a:pt x="596296" y="261760"/>
                    <a:pt x="598142" y="586194"/>
                  </a:cubicBezTo>
                  <a:lnTo>
                    <a:pt x="598142" y="588037"/>
                  </a:lnTo>
                  <a:cubicBezTo>
                    <a:pt x="598142" y="593567"/>
                    <a:pt x="594450" y="597254"/>
                    <a:pt x="588911" y="597254"/>
                  </a:cubicBezTo>
                  <a:lnTo>
                    <a:pt x="472606" y="597254"/>
                  </a:lnTo>
                  <a:cubicBezTo>
                    <a:pt x="468914" y="597254"/>
                    <a:pt x="463375" y="593567"/>
                    <a:pt x="463375" y="588037"/>
                  </a:cubicBezTo>
                  <a:cubicBezTo>
                    <a:pt x="463375" y="337338"/>
                    <a:pt x="260303" y="134567"/>
                    <a:pt x="9231" y="134567"/>
                  </a:cubicBezTo>
                  <a:cubicBezTo>
                    <a:pt x="3692" y="134567"/>
                    <a:pt x="0" y="130880"/>
                    <a:pt x="0" y="125350"/>
                  </a:cubicBezTo>
                  <a:lnTo>
                    <a:pt x="0" y="9217"/>
                  </a:lnTo>
                  <a:cubicBezTo>
                    <a:pt x="0" y="3687"/>
                    <a:pt x="3692" y="0"/>
                    <a:pt x="9231" y="0"/>
                  </a:cubicBezTo>
                  <a:close/>
                </a:path>
              </a:pathLst>
            </a:custGeom>
            <a:solidFill>
              <a:schemeClr val="bg1"/>
            </a:solidFill>
            <a:ln>
              <a:noFill/>
            </a:ln>
          </p:spPr>
          <p:txBody>
            <a:bodyPr/>
            <a:lstStyle/>
            <a:p>
              <a:endParaRPr lang="zh-CN" altLang="en-US"/>
            </a:p>
          </p:txBody>
        </p:sp>
        <p:sp>
          <p:nvSpPr>
            <p:cNvPr id="29" name="矩形 28">
              <a:extLst>
                <a:ext uri="{FF2B5EF4-FFF2-40B4-BE49-F238E27FC236}">
                  <a16:creationId xmlns:a16="http://schemas.microsoft.com/office/drawing/2014/main" id="{58D20F09-1239-44E1-88CF-F0D976811AC7}"/>
                </a:ext>
              </a:extLst>
            </p:cNvPr>
            <p:cNvSpPr/>
            <p:nvPr/>
          </p:nvSpPr>
          <p:spPr>
            <a:xfrm>
              <a:off x="1360620" y="5264638"/>
              <a:ext cx="928747" cy="732312"/>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altLang="zh-CN" sz="2400" dirty="0">
                  <a:solidFill>
                    <a:schemeClr val="bg1"/>
                  </a:solidFill>
                  <a:latin typeface="Archivo Black" panose="020B0A03020202020B04" pitchFamily="34" charset="0"/>
                </a:rPr>
                <a:t>50%</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Lorem</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ipsum</a:t>
              </a:r>
              <a:endParaRPr lang="zh-CN" altLang="en-US" sz="1400" dirty="0">
                <a:solidFill>
                  <a:schemeClr val="bg1">
                    <a:lumMod val="95000"/>
                  </a:schemeClr>
                </a:solidFill>
                <a:latin typeface="Archivo Black" panose="020B0A03020202020B04" pitchFamily="34" charset="0"/>
              </a:endParaRPr>
            </a:p>
          </p:txBody>
        </p:sp>
        <p:sp>
          <p:nvSpPr>
            <p:cNvPr id="30" name="矩形 29">
              <a:extLst>
                <a:ext uri="{FF2B5EF4-FFF2-40B4-BE49-F238E27FC236}">
                  <a16:creationId xmlns:a16="http://schemas.microsoft.com/office/drawing/2014/main" id="{2E75E8BF-2B02-490B-B64C-ACECC634D986}"/>
                </a:ext>
              </a:extLst>
            </p:cNvPr>
            <p:cNvSpPr/>
            <p:nvPr/>
          </p:nvSpPr>
          <p:spPr>
            <a:xfrm>
              <a:off x="2978135" y="5264638"/>
              <a:ext cx="928747" cy="732312"/>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altLang="zh-CN" sz="2400" dirty="0">
                  <a:solidFill>
                    <a:schemeClr val="bg1"/>
                  </a:solidFill>
                  <a:latin typeface="Archivo Black" panose="020B0A03020202020B04" pitchFamily="34" charset="0"/>
                </a:rPr>
                <a:t>36</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Lorem</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ipsum</a:t>
              </a:r>
              <a:endParaRPr lang="zh-CN" altLang="en-US" sz="1400" dirty="0">
                <a:solidFill>
                  <a:schemeClr val="bg1">
                    <a:lumMod val="95000"/>
                  </a:schemeClr>
                </a:solidFill>
                <a:latin typeface="Archivo Black" panose="020B0A03020202020B04" pitchFamily="34" charset="0"/>
              </a:endParaRPr>
            </a:p>
          </p:txBody>
        </p:sp>
        <p:sp>
          <p:nvSpPr>
            <p:cNvPr id="31" name="矩形 30">
              <a:extLst>
                <a:ext uri="{FF2B5EF4-FFF2-40B4-BE49-F238E27FC236}">
                  <a16:creationId xmlns:a16="http://schemas.microsoft.com/office/drawing/2014/main" id="{1D71C995-A31B-4C15-BCC4-5FE432036BB7}"/>
                </a:ext>
              </a:extLst>
            </p:cNvPr>
            <p:cNvSpPr/>
            <p:nvPr/>
          </p:nvSpPr>
          <p:spPr>
            <a:xfrm>
              <a:off x="4592953" y="5264638"/>
              <a:ext cx="1050167" cy="732312"/>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altLang="zh-CN" sz="2400" dirty="0">
                  <a:solidFill>
                    <a:schemeClr val="bg1"/>
                  </a:solidFill>
                  <a:latin typeface="Archivo Black" panose="020B0A03020202020B04" pitchFamily="34" charset="0"/>
                </a:rPr>
                <a:t>48</a:t>
              </a:r>
              <a:r>
                <a:rPr lang="en-US" altLang="zh-CN" sz="1600" dirty="0">
                  <a:solidFill>
                    <a:schemeClr val="bg1"/>
                  </a:solidFill>
                  <a:latin typeface="Archivo Black" panose="020B0A03020202020B04" pitchFamily="34" charset="0"/>
                </a:rPr>
                <a:t>kHz</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Lorem</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ipsum</a:t>
              </a:r>
              <a:endParaRPr lang="zh-CN" altLang="en-US" sz="1400" dirty="0">
                <a:solidFill>
                  <a:schemeClr val="bg1">
                    <a:lumMod val="95000"/>
                  </a:schemeClr>
                </a:solidFill>
                <a:latin typeface="Archivo Black" panose="020B0A03020202020B04" pitchFamily="34" charset="0"/>
              </a:endParaRPr>
            </a:p>
          </p:txBody>
        </p:sp>
      </p:grpSp>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grpSp>
        <p:nvGrpSpPr>
          <p:cNvPr id="20" name="组合 19">
            <a:extLst>
              <a:ext uri="{FF2B5EF4-FFF2-40B4-BE49-F238E27FC236}">
                <a16:creationId xmlns:a16="http://schemas.microsoft.com/office/drawing/2014/main" id="{2406BCBD-6D59-4F8F-90C2-FF8F6EE4C202}"/>
              </a:ext>
            </a:extLst>
          </p:cNvPr>
          <p:cNvGrpSpPr/>
          <p:nvPr/>
        </p:nvGrpSpPr>
        <p:grpSpPr>
          <a:xfrm>
            <a:off x="515938" y="1279124"/>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Tree>
    <p:extLst>
      <p:ext uri="{BB962C8B-B14F-4D97-AF65-F5344CB8AC3E}">
        <p14:creationId xmlns:p14="http://schemas.microsoft.com/office/powerpoint/2010/main" val="4078035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ïs1iḓê">
            <a:extLst>
              <a:ext uri="{FF2B5EF4-FFF2-40B4-BE49-F238E27FC236}">
                <a16:creationId xmlns:a16="http://schemas.microsoft.com/office/drawing/2014/main" id="{A36F590C-9244-4879-B4A6-8A66F3C959D8}"/>
              </a:ext>
            </a:extLst>
          </p:cNvPr>
          <p:cNvSpPr/>
          <p:nvPr/>
        </p:nvSpPr>
        <p:spPr bwMode="auto">
          <a:xfrm>
            <a:off x="9611808" y="3217011"/>
            <a:ext cx="2122992" cy="268552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rgbClr val="4AA898"/>
              </a:gs>
              <a:gs pos="100000">
                <a:srgbClr val="7AC0B5">
                  <a:alpha val="0"/>
                </a:srgbClr>
              </a:gs>
            </a:gsLst>
            <a:lin ang="5400000" scaled="0"/>
          </a:gra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a:p>
        </p:txBody>
      </p:sp>
      <p:sp>
        <p:nvSpPr>
          <p:cNvPr id="21" name="i$1íḑè">
            <a:extLst>
              <a:ext uri="{FF2B5EF4-FFF2-40B4-BE49-F238E27FC236}">
                <a16:creationId xmlns:a16="http://schemas.microsoft.com/office/drawing/2014/main" id="{959F7BEA-6F29-4AFD-9A8A-568BFFE50316}"/>
              </a:ext>
            </a:extLst>
          </p:cNvPr>
          <p:cNvSpPr/>
          <p:nvPr/>
        </p:nvSpPr>
        <p:spPr bwMode="auto">
          <a:xfrm>
            <a:off x="218490" y="5750133"/>
            <a:ext cx="2122992" cy="15240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2" name="ïṧḻidé">
            <a:extLst>
              <a:ext uri="{FF2B5EF4-FFF2-40B4-BE49-F238E27FC236}">
                <a16:creationId xmlns:a16="http://schemas.microsoft.com/office/drawing/2014/main" id="{4A86D7E0-E32D-420C-B1F1-46F6DB58C842}"/>
              </a:ext>
            </a:extLst>
          </p:cNvPr>
          <p:cNvSpPr/>
          <p:nvPr/>
        </p:nvSpPr>
        <p:spPr bwMode="auto">
          <a:xfrm>
            <a:off x="1262192" y="5627165"/>
            <a:ext cx="2122992" cy="2753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3" name="îṣ1ïḓe">
            <a:extLst>
              <a:ext uri="{FF2B5EF4-FFF2-40B4-BE49-F238E27FC236}">
                <a16:creationId xmlns:a16="http://schemas.microsoft.com/office/drawing/2014/main" id="{8A72B255-683B-4286-8303-E90E264DFCDD}"/>
              </a:ext>
            </a:extLst>
          </p:cNvPr>
          <p:cNvSpPr/>
          <p:nvPr/>
        </p:nvSpPr>
        <p:spPr bwMode="auto">
          <a:xfrm>
            <a:off x="2305893" y="5487802"/>
            <a:ext cx="2122992" cy="4147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4" name="íṣḻîḑe">
            <a:extLst>
              <a:ext uri="{FF2B5EF4-FFF2-40B4-BE49-F238E27FC236}">
                <a16:creationId xmlns:a16="http://schemas.microsoft.com/office/drawing/2014/main" id="{84451922-2409-483F-BE9F-F01C9725C59C}"/>
              </a:ext>
            </a:extLst>
          </p:cNvPr>
          <p:cNvSpPr/>
          <p:nvPr/>
        </p:nvSpPr>
        <p:spPr bwMode="auto">
          <a:xfrm>
            <a:off x="3349595" y="5250065"/>
            <a:ext cx="2122992" cy="6524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5" name="iṡ1iḑe">
            <a:extLst>
              <a:ext uri="{FF2B5EF4-FFF2-40B4-BE49-F238E27FC236}">
                <a16:creationId xmlns:a16="http://schemas.microsoft.com/office/drawing/2014/main" id="{6BF92E54-3F04-475B-B16A-256769BC5818}"/>
              </a:ext>
            </a:extLst>
          </p:cNvPr>
          <p:cNvSpPr/>
          <p:nvPr/>
        </p:nvSpPr>
        <p:spPr bwMode="auto">
          <a:xfrm>
            <a:off x="4393299" y="4987735"/>
            <a:ext cx="2122992" cy="91479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6" name="îṡḷiḋe">
            <a:extLst>
              <a:ext uri="{FF2B5EF4-FFF2-40B4-BE49-F238E27FC236}">
                <a16:creationId xmlns:a16="http://schemas.microsoft.com/office/drawing/2014/main" id="{A577CCD0-81D2-4DE7-B6C2-24A0C35D3A09}"/>
              </a:ext>
            </a:extLst>
          </p:cNvPr>
          <p:cNvSpPr/>
          <p:nvPr/>
        </p:nvSpPr>
        <p:spPr bwMode="auto">
          <a:xfrm>
            <a:off x="5437000" y="4714422"/>
            <a:ext cx="2122992" cy="118811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7" name="îṣļîḋê">
            <a:extLst>
              <a:ext uri="{FF2B5EF4-FFF2-40B4-BE49-F238E27FC236}">
                <a16:creationId xmlns:a16="http://schemas.microsoft.com/office/drawing/2014/main" id="{8696C94D-1B70-4E37-8469-CE51415990AA}"/>
              </a:ext>
            </a:extLst>
          </p:cNvPr>
          <p:cNvSpPr/>
          <p:nvPr/>
        </p:nvSpPr>
        <p:spPr bwMode="auto">
          <a:xfrm>
            <a:off x="6480704" y="4479474"/>
            <a:ext cx="2122992" cy="142305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8" name="ísľiḑê">
            <a:extLst>
              <a:ext uri="{FF2B5EF4-FFF2-40B4-BE49-F238E27FC236}">
                <a16:creationId xmlns:a16="http://schemas.microsoft.com/office/drawing/2014/main" id="{4C5713CE-1D08-4874-A589-CACD7B689A36}"/>
              </a:ext>
            </a:extLst>
          </p:cNvPr>
          <p:cNvSpPr/>
          <p:nvPr/>
        </p:nvSpPr>
        <p:spPr bwMode="auto">
          <a:xfrm>
            <a:off x="7524408" y="4184353"/>
            <a:ext cx="2122992" cy="171817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9" name="î$lïḑe">
            <a:extLst>
              <a:ext uri="{FF2B5EF4-FFF2-40B4-BE49-F238E27FC236}">
                <a16:creationId xmlns:a16="http://schemas.microsoft.com/office/drawing/2014/main" id="{635CA0C0-8165-4B01-9A69-526B0A1A35C3}"/>
              </a:ext>
            </a:extLst>
          </p:cNvPr>
          <p:cNvSpPr/>
          <p:nvPr/>
        </p:nvSpPr>
        <p:spPr bwMode="auto">
          <a:xfrm>
            <a:off x="8568108" y="3881034"/>
            <a:ext cx="2122992" cy="202150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62" name="ïṥḷïḍe">
            <a:extLst>
              <a:ext uri="{FF2B5EF4-FFF2-40B4-BE49-F238E27FC236}">
                <a16:creationId xmlns:a16="http://schemas.microsoft.com/office/drawing/2014/main" id="{80E06EA2-3E5F-40E5-88AB-5FF33FE17DE9}"/>
              </a:ext>
            </a:extLst>
          </p:cNvPr>
          <p:cNvSpPr txBox="1"/>
          <p:nvPr/>
        </p:nvSpPr>
        <p:spPr>
          <a:xfrm>
            <a:off x="921115"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2009</a:t>
            </a:r>
          </a:p>
        </p:txBody>
      </p:sp>
      <p:sp>
        <p:nvSpPr>
          <p:cNvPr id="60" name="íŝ1îḑé">
            <a:extLst>
              <a:ext uri="{FF2B5EF4-FFF2-40B4-BE49-F238E27FC236}">
                <a16:creationId xmlns:a16="http://schemas.microsoft.com/office/drawing/2014/main" id="{2BCD782A-1996-44D9-92D1-5687C2090841}"/>
              </a:ext>
            </a:extLst>
          </p:cNvPr>
          <p:cNvSpPr txBox="1"/>
          <p:nvPr/>
        </p:nvSpPr>
        <p:spPr>
          <a:xfrm>
            <a:off x="1968771"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2010</a:t>
            </a:r>
          </a:p>
        </p:txBody>
      </p:sp>
      <p:sp>
        <p:nvSpPr>
          <p:cNvPr id="58" name="ïṩľïḋe">
            <a:extLst>
              <a:ext uri="{FF2B5EF4-FFF2-40B4-BE49-F238E27FC236}">
                <a16:creationId xmlns:a16="http://schemas.microsoft.com/office/drawing/2014/main" id="{6807129E-15B1-4BED-A0FD-587A14F3E23C}"/>
              </a:ext>
            </a:extLst>
          </p:cNvPr>
          <p:cNvSpPr txBox="1"/>
          <p:nvPr/>
        </p:nvSpPr>
        <p:spPr>
          <a:xfrm>
            <a:off x="3016429"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2011</a:t>
            </a:r>
          </a:p>
        </p:txBody>
      </p:sp>
      <p:sp>
        <p:nvSpPr>
          <p:cNvPr id="56" name="îŝľïḋè">
            <a:extLst>
              <a:ext uri="{FF2B5EF4-FFF2-40B4-BE49-F238E27FC236}">
                <a16:creationId xmlns:a16="http://schemas.microsoft.com/office/drawing/2014/main" id="{E950A35D-EEEC-4612-9BC2-44D607AFE79B}"/>
              </a:ext>
            </a:extLst>
          </p:cNvPr>
          <p:cNvSpPr txBox="1"/>
          <p:nvPr/>
        </p:nvSpPr>
        <p:spPr>
          <a:xfrm>
            <a:off x="4064086"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2012</a:t>
            </a:r>
          </a:p>
        </p:txBody>
      </p:sp>
      <p:sp>
        <p:nvSpPr>
          <p:cNvPr id="54" name="îṧḷiḓè">
            <a:extLst>
              <a:ext uri="{FF2B5EF4-FFF2-40B4-BE49-F238E27FC236}">
                <a16:creationId xmlns:a16="http://schemas.microsoft.com/office/drawing/2014/main" id="{A50909BF-5B4F-4F65-ADF4-673301B1B4B1}"/>
              </a:ext>
            </a:extLst>
          </p:cNvPr>
          <p:cNvSpPr txBox="1"/>
          <p:nvPr/>
        </p:nvSpPr>
        <p:spPr>
          <a:xfrm>
            <a:off x="5111742"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2013</a:t>
            </a:r>
          </a:p>
        </p:txBody>
      </p:sp>
      <p:sp>
        <p:nvSpPr>
          <p:cNvPr id="52" name="ïṣḷîdé">
            <a:extLst>
              <a:ext uri="{FF2B5EF4-FFF2-40B4-BE49-F238E27FC236}">
                <a16:creationId xmlns:a16="http://schemas.microsoft.com/office/drawing/2014/main" id="{55AFCE28-5A37-4FBB-BE42-B41571221E05}"/>
              </a:ext>
            </a:extLst>
          </p:cNvPr>
          <p:cNvSpPr txBox="1"/>
          <p:nvPr/>
        </p:nvSpPr>
        <p:spPr>
          <a:xfrm>
            <a:off x="6159399"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2014</a:t>
            </a:r>
          </a:p>
        </p:txBody>
      </p:sp>
      <p:sp>
        <p:nvSpPr>
          <p:cNvPr id="50" name="íṣlíḍé">
            <a:extLst>
              <a:ext uri="{FF2B5EF4-FFF2-40B4-BE49-F238E27FC236}">
                <a16:creationId xmlns:a16="http://schemas.microsoft.com/office/drawing/2014/main" id="{37063A9F-2C3D-4A6E-9772-F3689169E515}"/>
              </a:ext>
            </a:extLst>
          </p:cNvPr>
          <p:cNvSpPr txBox="1"/>
          <p:nvPr/>
        </p:nvSpPr>
        <p:spPr>
          <a:xfrm>
            <a:off x="7214993" y="5995554"/>
            <a:ext cx="66627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2015</a:t>
            </a:r>
          </a:p>
        </p:txBody>
      </p:sp>
      <p:sp>
        <p:nvSpPr>
          <p:cNvPr id="48" name="ïṧļîḋe">
            <a:extLst>
              <a:ext uri="{FF2B5EF4-FFF2-40B4-BE49-F238E27FC236}">
                <a16:creationId xmlns:a16="http://schemas.microsoft.com/office/drawing/2014/main" id="{EC432997-3BFC-41E1-A163-BE759F7E6F16}"/>
              </a:ext>
            </a:extLst>
          </p:cNvPr>
          <p:cNvSpPr txBox="1"/>
          <p:nvPr/>
        </p:nvSpPr>
        <p:spPr>
          <a:xfrm>
            <a:off x="8254714"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2016</a:t>
            </a:r>
          </a:p>
        </p:txBody>
      </p:sp>
      <p:sp>
        <p:nvSpPr>
          <p:cNvPr id="46" name="îṥḻiḋê">
            <a:extLst>
              <a:ext uri="{FF2B5EF4-FFF2-40B4-BE49-F238E27FC236}">
                <a16:creationId xmlns:a16="http://schemas.microsoft.com/office/drawing/2014/main" id="{2A2CFD3F-FC44-423E-97D3-09947E9E883F}"/>
              </a:ext>
            </a:extLst>
          </p:cNvPr>
          <p:cNvSpPr txBox="1"/>
          <p:nvPr/>
        </p:nvSpPr>
        <p:spPr>
          <a:xfrm>
            <a:off x="9302370"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2017</a:t>
            </a:r>
          </a:p>
        </p:txBody>
      </p:sp>
      <p:sp>
        <p:nvSpPr>
          <p:cNvPr id="44" name="îSlíḋé">
            <a:extLst>
              <a:ext uri="{FF2B5EF4-FFF2-40B4-BE49-F238E27FC236}">
                <a16:creationId xmlns:a16="http://schemas.microsoft.com/office/drawing/2014/main" id="{F5D65D23-2632-442B-BE7A-00E214B81891}"/>
              </a:ext>
            </a:extLst>
          </p:cNvPr>
          <p:cNvSpPr txBox="1"/>
          <p:nvPr/>
        </p:nvSpPr>
        <p:spPr>
          <a:xfrm>
            <a:off x="10313606" y="5995554"/>
            <a:ext cx="682158" cy="323164"/>
          </a:xfrm>
          <a:prstGeom prst="rect">
            <a:avLst/>
          </a:prstGeom>
          <a:noFill/>
          <a:ln>
            <a:noFill/>
          </a:ln>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2018</a:t>
            </a:r>
          </a:p>
        </p:txBody>
      </p:sp>
      <p:pic>
        <p:nvPicPr>
          <p:cNvPr id="65" name="图形 64">
            <a:extLst>
              <a:ext uri="{FF2B5EF4-FFF2-40B4-BE49-F238E27FC236}">
                <a16:creationId xmlns:a16="http://schemas.microsoft.com/office/drawing/2014/main" id="{9732C63A-5F18-45B3-8D26-6189531A2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66" name="文本框 65">
            <a:extLst>
              <a:ext uri="{FF2B5EF4-FFF2-40B4-BE49-F238E27FC236}">
                <a16:creationId xmlns:a16="http://schemas.microsoft.com/office/drawing/2014/main" id="{253839B2-5B62-42E6-932F-0C3F53D3B7F1}"/>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grpSp>
        <p:nvGrpSpPr>
          <p:cNvPr id="67" name="组合 66">
            <a:extLst>
              <a:ext uri="{FF2B5EF4-FFF2-40B4-BE49-F238E27FC236}">
                <a16:creationId xmlns:a16="http://schemas.microsoft.com/office/drawing/2014/main" id="{C34C4F74-7E38-4BAD-8475-8A3B3BA7910D}"/>
              </a:ext>
            </a:extLst>
          </p:cNvPr>
          <p:cNvGrpSpPr/>
          <p:nvPr/>
        </p:nvGrpSpPr>
        <p:grpSpPr>
          <a:xfrm>
            <a:off x="515938" y="1279124"/>
            <a:ext cx="1308207" cy="328574"/>
            <a:chOff x="5363562" y="1640097"/>
            <a:chExt cx="1308207" cy="328574"/>
          </a:xfrm>
        </p:grpSpPr>
        <p:sp>
          <p:nvSpPr>
            <p:cNvPr id="68" name="矩形 67">
              <a:extLst>
                <a:ext uri="{FF2B5EF4-FFF2-40B4-BE49-F238E27FC236}">
                  <a16:creationId xmlns:a16="http://schemas.microsoft.com/office/drawing/2014/main" id="{4D5820F9-7D97-4C1D-9E9C-8E035B1FCDC7}"/>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69" name="组合 68">
              <a:extLst>
                <a:ext uri="{FF2B5EF4-FFF2-40B4-BE49-F238E27FC236}">
                  <a16:creationId xmlns:a16="http://schemas.microsoft.com/office/drawing/2014/main" id="{97D970F3-6619-4D3C-B8C3-38A30A819409}"/>
                </a:ext>
              </a:extLst>
            </p:cNvPr>
            <p:cNvGrpSpPr/>
            <p:nvPr/>
          </p:nvGrpSpPr>
          <p:grpSpPr>
            <a:xfrm>
              <a:off x="5363562" y="1640097"/>
              <a:ext cx="328578" cy="328574"/>
              <a:chOff x="7719249" y="5265420"/>
              <a:chExt cx="499840" cy="499834"/>
            </a:xfrm>
          </p:grpSpPr>
          <p:sp>
            <p:nvSpPr>
              <p:cNvPr id="70" name="椭圆 69">
                <a:extLst>
                  <a:ext uri="{FF2B5EF4-FFF2-40B4-BE49-F238E27FC236}">
                    <a16:creationId xmlns:a16="http://schemas.microsoft.com/office/drawing/2014/main" id="{945AE4E4-5CAC-417E-8FE7-F0AACDD2FE9F}"/>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1" name="椭圆 70">
                <a:extLst>
                  <a:ext uri="{FF2B5EF4-FFF2-40B4-BE49-F238E27FC236}">
                    <a16:creationId xmlns:a16="http://schemas.microsoft.com/office/drawing/2014/main" id="{CD676CF5-9728-4D98-9A34-6F97A55EC65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72" name="îslíḓé">
            <a:extLst>
              <a:ext uri="{FF2B5EF4-FFF2-40B4-BE49-F238E27FC236}">
                <a16:creationId xmlns:a16="http://schemas.microsoft.com/office/drawing/2014/main" id="{4C5B342F-6512-4B24-A30C-6E05D8079FE3}"/>
              </a:ext>
            </a:extLst>
          </p:cNvPr>
          <p:cNvSpPr/>
          <p:nvPr/>
        </p:nvSpPr>
        <p:spPr>
          <a:xfrm>
            <a:off x="574977" y="2459298"/>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73" name="矩形 72">
            <a:extLst>
              <a:ext uri="{FF2B5EF4-FFF2-40B4-BE49-F238E27FC236}">
                <a16:creationId xmlns:a16="http://schemas.microsoft.com/office/drawing/2014/main" id="{C2FF80F0-F43F-41CB-8818-AA22B3CB3602}"/>
              </a:ext>
            </a:extLst>
          </p:cNvPr>
          <p:cNvSpPr/>
          <p:nvPr/>
        </p:nvSpPr>
        <p:spPr>
          <a:xfrm>
            <a:off x="1534961" y="2394570"/>
            <a:ext cx="4058888"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74" name="îslíḓé">
            <a:extLst>
              <a:ext uri="{FF2B5EF4-FFF2-40B4-BE49-F238E27FC236}">
                <a16:creationId xmlns:a16="http://schemas.microsoft.com/office/drawing/2014/main" id="{B00289F2-622A-4117-9F17-B6E1B2A499E0}"/>
              </a:ext>
            </a:extLst>
          </p:cNvPr>
          <p:cNvSpPr/>
          <p:nvPr/>
        </p:nvSpPr>
        <p:spPr>
          <a:xfrm>
            <a:off x="574977" y="3544361"/>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75" name="矩形 74">
            <a:extLst>
              <a:ext uri="{FF2B5EF4-FFF2-40B4-BE49-F238E27FC236}">
                <a16:creationId xmlns:a16="http://schemas.microsoft.com/office/drawing/2014/main" id="{F03A1570-28A6-4207-A761-D9520A4D9CDF}"/>
              </a:ext>
            </a:extLst>
          </p:cNvPr>
          <p:cNvSpPr/>
          <p:nvPr/>
        </p:nvSpPr>
        <p:spPr>
          <a:xfrm>
            <a:off x="1534961" y="3479633"/>
            <a:ext cx="4058888"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76" name="矩形 75">
            <a:extLst>
              <a:ext uri="{FF2B5EF4-FFF2-40B4-BE49-F238E27FC236}">
                <a16:creationId xmlns:a16="http://schemas.microsoft.com/office/drawing/2014/main" id="{45A0BE76-0AF2-418C-9CCD-43D98DBD1CC2}"/>
              </a:ext>
            </a:extLst>
          </p:cNvPr>
          <p:cNvSpPr/>
          <p:nvPr/>
        </p:nvSpPr>
        <p:spPr>
          <a:xfrm>
            <a:off x="489455" y="4998338"/>
            <a:ext cx="1563688" cy="646331"/>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STATISTICS HERE</a:t>
            </a:r>
          </a:p>
        </p:txBody>
      </p:sp>
      <p:sp>
        <p:nvSpPr>
          <p:cNvPr id="77" name="矩形 76">
            <a:extLst>
              <a:ext uri="{FF2B5EF4-FFF2-40B4-BE49-F238E27FC236}">
                <a16:creationId xmlns:a16="http://schemas.microsoft.com/office/drawing/2014/main" id="{5CA5AB52-39C8-4AE9-AB57-BB0341AF241E}"/>
              </a:ext>
            </a:extLst>
          </p:cNvPr>
          <p:cNvSpPr/>
          <p:nvPr/>
        </p:nvSpPr>
        <p:spPr>
          <a:xfrm>
            <a:off x="8663126" y="2661744"/>
            <a:ext cx="1563688" cy="307777"/>
          </a:xfrm>
          <a:prstGeom prst="rect">
            <a:avLst/>
          </a:prstGeom>
        </p:spPr>
        <p:txBody>
          <a:bodyPr wrap="square">
            <a:spAutoFit/>
          </a:bodyPr>
          <a:lstStyle/>
          <a:p>
            <a:pPr algn="r">
              <a:spcAft>
                <a:spcPts val="600"/>
              </a:spcAft>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Or Icon Here</a:t>
            </a:r>
          </a:p>
        </p:txBody>
      </p:sp>
      <p:sp>
        <p:nvSpPr>
          <p:cNvPr id="78" name="íSļíḓè">
            <a:extLst>
              <a:ext uri="{FF2B5EF4-FFF2-40B4-BE49-F238E27FC236}">
                <a16:creationId xmlns:a16="http://schemas.microsoft.com/office/drawing/2014/main" id="{7B3039DD-EC15-4C2A-B597-51DE5A7455A2}"/>
              </a:ext>
            </a:extLst>
          </p:cNvPr>
          <p:cNvSpPr/>
          <p:nvPr/>
        </p:nvSpPr>
        <p:spPr>
          <a:xfrm>
            <a:off x="10226814" y="2563613"/>
            <a:ext cx="855742" cy="495334"/>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9" name="îṩļíḍe">
            <a:extLst>
              <a:ext uri="{FF2B5EF4-FFF2-40B4-BE49-F238E27FC236}">
                <a16:creationId xmlns:a16="http://schemas.microsoft.com/office/drawing/2014/main" id="{34854A9E-9323-4F31-9EE4-57C3378149CD}"/>
              </a:ext>
            </a:extLst>
          </p:cNvPr>
          <p:cNvSpPr/>
          <p:nvPr/>
        </p:nvSpPr>
        <p:spPr bwMode="auto">
          <a:xfrm>
            <a:off x="825143" y="2653625"/>
            <a:ext cx="247374" cy="344185"/>
          </a:xfrm>
          <a:custGeom>
            <a:avLst/>
            <a:gdLst>
              <a:gd name="connsiteX0" fmla="*/ 264916 w 435254"/>
              <a:gd name="connsiteY0" fmla="*/ 387002 h 605592"/>
              <a:gd name="connsiteX1" fmla="*/ 232980 w 435254"/>
              <a:gd name="connsiteY1" fmla="*/ 444284 h 605592"/>
              <a:gd name="connsiteX2" fmla="*/ 290446 w 435254"/>
              <a:gd name="connsiteY2" fmla="*/ 476076 h 605592"/>
              <a:gd name="connsiteX3" fmla="*/ 322289 w 435254"/>
              <a:gd name="connsiteY3" fmla="*/ 418794 h 605592"/>
              <a:gd name="connsiteX4" fmla="*/ 264916 w 435254"/>
              <a:gd name="connsiteY4" fmla="*/ 387002 h 605592"/>
              <a:gd name="connsiteX5" fmla="*/ 139402 w 435254"/>
              <a:gd name="connsiteY5" fmla="*/ 338432 h 605592"/>
              <a:gd name="connsiteX6" fmla="*/ 295830 w 435254"/>
              <a:gd name="connsiteY6" fmla="*/ 338432 h 605592"/>
              <a:gd name="connsiteX7" fmla="*/ 380961 w 435254"/>
              <a:gd name="connsiteY7" fmla="*/ 497395 h 605592"/>
              <a:gd name="connsiteX8" fmla="*/ 379940 w 435254"/>
              <a:gd name="connsiteY8" fmla="*/ 538271 h 605592"/>
              <a:gd name="connsiteX9" fmla="*/ 344291 w 435254"/>
              <a:gd name="connsiteY9" fmla="*/ 558384 h 605592"/>
              <a:gd name="connsiteX10" fmla="*/ 90941 w 435254"/>
              <a:gd name="connsiteY10" fmla="*/ 558384 h 605592"/>
              <a:gd name="connsiteX11" fmla="*/ 55385 w 435254"/>
              <a:gd name="connsiteY11" fmla="*/ 538271 h 605592"/>
              <a:gd name="connsiteX12" fmla="*/ 54364 w 435254"/>
              <a:gd name="connsiteY12" fmla="*/ 497395 h 605592"/>
              <a:gd name="connsiteX13" fmla="*/ 206517 w 435254"/>
              <a:gd name="connsiteY13" fmla="*/ 242939 h 605592"/>
              <a:gd name="connsiteX14" fmla="*/ 242338 w 435254"/>
              <a:gd name="connsiteY14" fmla="*/ 262869 h 605592"/>
              <a:gd name="connsiteX15" fmla="*/ 222386 w 435254"/>
              <a:gd name="connsiteY15" fmla="*/ 298651 h 605592"/>
              <a:gd name="connsiteX16" fmla="*/ 186565 w 435254"/>
              <a:gd name="connsiteY16" fmla="*/ 278813 h 605592"/>
              <a:gd name="connsiteX17" fmla="*/ 206517 w 435254"/>
              <a:gd name="connsiteY17" fmla="*/ 242939 h 605592"/>
              <a:gd name="connsiteX18" fmla="*/ 247634 w 435254"/>
              <a:gd name="connsiteY18" fmla="*/ 115529 h 605592"/>
              <a:gd name="connsiteX19" fmla="*/ 277725 w 435254"/>
              <a:gd name="connsiteY19" fmla="*/ 132203 h 605592"/>
              <a:gd name="connsiteX20" fmla="*/ 261007 w 435254"/>
              <a:gd name="connsiteY20" fmla="*/ 162123 h 605592"/>
              <a:gd name="connsiteX21" fmla="*/ 231009 w 435254"/>
              <a:gd name="connsiteY21" fmla="*/ 145542 h 605592"/>
              <a:gd name="connsiteX22" fmla="*/ 247634 w 435254"/>
              <a:gd name="connsiteY22" fmla="*/ 115529 h 605592"/>
              <a:gd name="connsiteX23" fmla="*/ 150273 w 435254"/>
              <a:gd name="connsiteY23" fmla="*/ 71748 h 605592"/>
              <a:gd name="connsiteX24" fmla="*/ 150273 w 435254"/>
              <a:gd name="connsiteY24" fmla="*/ 263353 h 605592"/>
              <a:gd name="connsiteX25" fmla="*/ 32555 w 435254"/>
              <a:gd name="connsiteY25" fmla="*/ 483510 h 605592"/>
              <a:gd name="connsiteX26" fmla="*/ 34134 w 435254"/>
              <a:gd name="connsiteY26" fmla="*/ 548769 h 605592"/>
              <a:gd name="connsiteX27" fmla="*/ 90950 w 435254"/>
              <a:gd name="connsiteY27" fmla="*/ 580935 h 605592"/>
              <a:gd name="connsiteX28" fmla="*/ 344304 w 435254"/>
              <a:gd name="connsiteY28" fmla="*/ 580935 h 605592"/>
              <a:gd name="connsiteX29" fmla="*/ 401120 w 435254"/>
              <a:gd name="connsiteY29" fmla="*/ 548769 h 605592"/>
              <a:gd name="connsiteX30" fmla="*/ 402791 w 435254"/>
              <a:gd name="connsiteY30" fmla="*/ 483510 h 605592"/>
              <a:gd name="connsiteX31" fmla="*/ 284981 w 435254"/>
              <a:gd name="connsiteY31" fmla="*/ 263353 h 605592"/>
              <a:gd name="connsiteX32" fmla="*/ 284981 w 435254"/>
              <a:gd name="connsiteY32" fmla="*/ 71748 h 605592"/>
              <a:gd name="connsiteX33" fmla="*/ 96799 w 435254"/>
              <a:gd name="connsiteY33" fmla="*/ 0 h 605592"/>
              <a:gd name="connsiteX34" fmla="*/ 337527 w 435254"/>
              <a:gd name="connsiteY34" fmla="*/ 0 h 605592"/>
              <a:gd name="connsiteX35" fmla="*/ 373548 w 435254"/>
              <a:gd name="connsiteY35" fmla="*/ 35874 h 605592"/>
              <a:gd name="connsiteX36" fmla="*/ 337527 w 435254"/>
              <a:gd name="connsiteY36" fmla="*/ 71748 h 605592"/>
              <a:gd name="connsiteX37" fmla="*/ 309768 w 435254"/>
              <a:gd name="connsiteY37" fmla="*/ 71748 h 605592"/>
              <a:gd name="connsiteX38" fmla="*/ 309768 w 435254"/>
              <a:gd name="connsiteY38" fmla="*/ 257235 h 605592"/>
              <a:gd name="connsiteX39" fmla="*/ 424608 w 435254"/>
              <a:gd name="connsiteY39" fmla="*/ 471923 h 605592"/>
              <a:gd name="connsiteX40" fmla="*/ 422380 w 435254"/>
              <a:gd name="connsiteY40" fmla="*/ 561468 h 605592"/>
              <a:gd name="connsiteX41" fmla="*/ 344304 w 435254"/>
              <a:gd name="connsiteY41" fmla="*/ 605592 h 605592"/>
              <a:gd name="connsiteX42" fmla="*/ 90950 w 435254"/>
              <a:gd name="connsiteY42" fmla="*/ 605592 h 605592"/>
              <a:gd name="connsiteX43" fmla="*/ 12874 w 435254"/>
              <a:gd name="connsiteY43" fmla="*/ 561468 h 605592"/>
              <a:gd name="connsiteX44" fmla="*/ 10646 w 435254"/>
              <a:gd name="connsiteY44" fmla="*/ 471923 h 605592"/>
              <a:gd name="connsiteX45" fmla="*/ 125579 w 435254"/>
              <a:gd name="connsiteY45" fmla="*/ 257235 h 605592"/>
              <a:gd name="connsiteX46" fmla="*/ 125579 w 435254"/>
              <a:gd name="connsiteY46" fmla="*/ 71748 h 605592"/>
              <a:gd name="connsiteX47" fmla="*/ 96799 w 435254"/>
              <a:gd name="connsiteY47" fmla="*/ 71748 h 605592"/>
              <a:gd name="connsiteX48" fmla="*/ 61799 w 435254"/>
              <a:gd name="connsiteY48" fmla="*/ 35874 h 605592"/>
              <a:gd name="connsiteX49" fmla="*/ 96799 w 435254"/>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5254" h="605592">
                <a:moveTo>
                  <a:pt x="264916" y="387002"/>
                </a:moveTo>
                <a:cubicBezTo>
                  <a:pt x="240222" y="393953"/>
                  <a:pt x="225925" y="419628"/>
                  <a:pt x="232980" y="444284"/>
                </a:cubicBezTo>
                <a:cubicBezTo>
                  <a:pt x="240036" y="468846"/>
                  <a:pt x="265752" y="483120"/>
                  <a:pt x="290446" y="476076"/>
                </a:cubicBezTo>
                <a:cubicBezTo>
                  <a:pt x="315048" y="469032"/>
                  <a:pt x="329344" y="443357"/>
                  <a:pt x="322289" y="418794"/>
                </a:cubicBezTo>
                <a:cubicBezTo>
                  <a:pt x="315233" y="394139"/>
                  <a:pt x="289518" y="379957"/>
                  <a:pt x="264916" y="387002"/>
                </a:cubicBezTo>
                <a:close/>
                <a:moveTo>
                  <a:pt x="139402" y="338432"/>
                </a:moveTo>
                <a:lnTo>
                  <a:pt x="295830" y="338432"/>
                </a:lnTo>
                <a:lnTo>
                  <a:pt x="380961" y="497395"/>
                </a:lnTo>
                <a:cubicBezTo>
                  <a:pt x="387831" y="510278"/>
                  <a:pt x="387367" y="525758"/>
                  <a:pt x="379940" y="538271"/>
                </a:cubicBezTo>
                <a:cubicBezTo>
                  <a:pt x="372420" y="550784"/>
                  <a:pt x="358866" y="558384"/>
                  <a:pt x="344291" y="558384"/>
                </a:cubicBezTo>
                <a:lnTo>
                  <a:pt x="90941" y="558384"/>
                </a:lnTo>
                <a:cubicBezTo>
                  <a:pt x="76366" y="558384"/>
                  <a:pt x="62905" y="550784"/>
                  <a:pt x="55385" y="538271"/>
                </a:cubicBezTo>
                <a:cubicBezTo>
                  <a:pt x="47865" y="525758"/>
                  <a:pt x="47494" y="510278"/>
                  <a:pt x="54364" y="497395"/>
                </a:cubicBezTo>
                <a:close/>
                <a:moveTo>
                  <a:pt x="206517" y="242939"/>
                </a:moveTo>
                <a:cubicBezTo>
                  <a:pt x="221829" y="238582"/>
                  <a:pt x="237884" y="247481"/>
                  <a:pt x="242338" y="262869"/>
                </a:cubicBezTo>
                <a:cubicBezTo>
                  <a:pt x="246700" y="278257"/>
                  <a:pt x="237791" y="294201"/>
                  <a:pt x="222386" y="298651"/>
                </a:cubicBezTo>
                <a:cubicBezTo>
                  <a:pt x="206981" y="303008"/>
                  <a:pt x="191019" y="294109"/>
                  <a:pt x="186565" y="278813"/>
                </a:cubicBezTo>
                <a:cubicBezTo>
                  <a:pt x="182203" y="263425"/>
                  <a:pt x="191112" y="247388"/>
                  <a:pt x="206517" y="242939"/>
                </a:cubicBezTo>
                <a:close/>
                <a:moveTo>
                  <a:pt x="247634" y="115529"/>
                </a:moveTo>
                <a:cubicBezTo>
                  <a:pt x="260543" y="111917"/>
                  <a:pt x="274010" y="119327"/>
                  <a:pt x="277725" y="132203"/>
                </a:cubicBezTo>
                <a:cubicBezTo>
                  <a:pt x="281347" y="145079"/>
                  <a:pt x="273917" y="158418"/>
                  <a:pt x="261007" y="162123"/>
                </a:cubicBezTo>
                <a:cubicBezTo>
                  <a:pt x="248191" y="165829"/>
                  <a:pt x="234724" y="158326"/>
                  <a:pt x="231009" y="145542"/>
                </a:cubicBezTo>
                <a:cubicBezTo>
                  <a:pt x="227294" y="132666"/>
                  <a:pt x="234817" y="119235"/>
                  <a:pt x="247634" y="115529"/>
                </a:cubicBezTo>
                <a:close/>
                <a:moveTo>
                  <a:pt x="150273" y="71748"/>
                </a:moveTo>
                <a:lnTo>
                  <a:pt x="150273" y="263353"/>
                </a:lnTo>
                <a:lnTo>
                  <a:pt x="32555" y="483510"/>
                </a:lnTo>
                <a:cubicBezTo>
                  <a:pt x="21601" y="503903"/>
                  <a:pt x="22251" y="528931"/>
                  <a:pt x="34134" y="548769"/>
                </a:cubicBezTo>
                <a:cubicBezTo>
                  <a:pt x="46017" y="568606"/>
                  <a:pt x="67834" y="580935"/>
                  <a:pt x="90950" y="580935"/>
                </a:cubicBezTo>
                <a:lnTo>
                  <a:pt x="344304" y="580935"/>
                </a:lnTo>
                <a:cubicBezTo>
                  <a:pt x="367420" y="580935"/>
                  <a:pt x="389237" y="568606"/>
                  <a:pt x="401120" y="548769"/>
                </a:cubicBezTo>
                <a:cubicBezTo>
                  <a:pt x="413096" y="528931"/>
                  <a:pt x="413653" y="503903"/>
                  <a:pt x="402791" y="483510"/>
                </a:cubicBezTo>
                <a:lnTo>
                  <a:pt x="284981" y="263353"/>
                </a:lnTo>
                <a:lnTo>
                  <a:pt x="284981" y="71748"/>
                </a:lnTo>
                <a:close/>
                <a:moveTo>
                  <a:pt x="96799" y="0"/>
                </a:moveTo>
                <a:lnTo>
                  <a:pt x="337527" y="0"/>
                </a:lnTo>
                <a:cubicBezTo>
                  <a:pt x="357394" y="0"/>
                  <a:pt x="373548" y="16036"/>
                  <a:pt x="373548" y="35874"/>
                </a:cubicBezTo>
                <a:cubicBezTo>
                  <a:pt x="373548" y="55711"/>
                  <a:pt x="357394" y="71748"/>
                  <a:pt x="337527" y="71748"/>
                </a:cubicBezTo>
                <a:lnTo>
                  <a:pt x="309768" y="71748"/>
                </a:lnTo>
                <a:lnTo>
                  <a:pt x="309768" y="257235"/>
                </a:lnTo>
                <a:lnTo>
                  <a:pt x="424608" y="471923"/>
                </a:lnTo>
                <a:cubicBezTo>
                  <a:pt x="439555" y="499917"/>
                  <a:pt x="438719" y="534215"/>
                  <a:pt x="422380" y="561468"/>
                </a:cubicBezTo>
                <a:cubicBezTo>
                  <a:pt x="406041" y="588721"/>
                  <a:pt x="376147" y="605592"/>
                  <a:pt x="344304" y="605592"/>
                </a:cubicBezTo>
                <a:lnTo>
                  <a:pt x="90950" y="605592"/>
                </a:lnTo>
                <a:cubicBezTo>
                  <a:pt x="59200" y="605592"/>
                  <a:pt x="29213" y="588721"/>
                  <a:pt x="12874" y="561468"/>
                </a:cubicBezTo>
                <a:cubicBezTo>
                  <a:pt x="-3465" y="534215"/>
                  <a:pt x="-4301" y="499917"/>
                  <a:pt x="10646" y="471923"/>
                </a:cubicBezTo>
                <a:lnTo>
                  <a:pt x="125579" y="257235"/>
                </a:lnTo>
                <a:lnTo>
                  <a:pt x="125579" y="71748"/>
                </a:lnTo>
                <a:lnTo>
                  <a:pt x="96799" y="71748"/>
                </a:lnTo>
                <a:cubicBezTo>
                  <a:pt x="77396" y="71284"/>
                  <a:pt x="61799" y="55433"/>
                  <a:pt x="61799" y="35874"/>
                </a:cubicBezTo>
                <a:cubicBezTo>
                  <a:pt x="61799" y="16407"/>
                  <a:pt x="77396" y="556"/>
                  <a:pt x="96799"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198" dirty="0"/>
          </a:p>
        </p:txBody>
      </p:sp>
      <p:sp>
        <p:nvSpPr>
          <p:cNvPr id="80" name="îślïḋe">
            <a:extLst>
              <a:ext uri="{FF2B5EF4-FFF2-40B4-BE49-F238E27FC236}">
                <a16:creationId xmlns:a16="http://schemas.microsoft.com/office/drawing/2014/main" id="{7A39FDAE-B143-4059-BC2B-189BB3ABC822}"/>
              </a:ext>
            </a:extLst>
          </p:cNvPr>
          <p:cNvSpPr/>
          <p:nvPr/>
        </p:nvSpPr>
        <p:spPr bwMode="auto">
          <a:xfrm>
            <a:off x="819445" y="3718723"/>
            <a:ext cx="268576" cy="389104"/>
          </a:xfrm>
          <a:custGeom>
            <a:avLst/>
            <a:gdLst>
              <a:gd name="connsiteX0" fmla="*/ 302953 w 418198"/>
              <a:gd name="connsiteY0" fmla="*/ 299792 h 605874"/>
              <a:gd name="connsiteX1" fmla="*/ 249019 w 418198"/>
              <a:gd name="connsiteY1" fmla="*/ 317406 h 605874"/>
              <a:gd name="connsiteX2" fmla="*/ 269813 w 418198"/>
              <a:gd name="connsiteY2" fmla="*/ 380633 h 605874"/>
              <a:gd name="connsiteX3" fmla="*/ 296734 w 418198"/>
              <a:gd name="connsiteY3" fmla="*/ 400102 h 605874"/>
              <a:gd name="connsiteX4" fmla="*/ 305646 w 418198"/>
              <a:gd name="connsiteY4" fmla="*/ 398711 h 605874"/>
              <a:gd name="connsiteX5" fmla="*/ 322077 w 418198"/>
              <a:gd name="connsiteY5" fmla="*/ 384620 h 605874"/>
              <a:gd name="connsiteX6" fmla="*/ 323748 w 418198"/>
              <a:gd name="connsiteY6" fmla="*/ 362926 h 605874"/>
              <a:gd name="connsiteX7" fmla="*/ 313908 w 418198"/>
              <a:gd name="connsiteY7" fmla="*/ 278098 h 605874"/>
              <a:gd name="connsiteX8" fmla="*/ 340086 w 418198"/>
              <a:gd name="connsiteY8" fmla="*/ 357642 h 605874"/>
              <a:gd name="connsiteX9" fmla="*/ 337394 w 418198"/>
              <a:gd name="connsiteY9" fmla="*/ 392314 h 605874"/>
              <a:gd name="connsiteX10" fmla="*/ 310937 w 418198"/>
              <a:gd name="connsiteY10" fmla="*/ 415028 h 605874"/>
              <a:gd name="connsiteX11" fmla="*/ 296827 w 418198"/>
              <a:gd name="connsiteY11" fmla="*/ 417253 h 605874"/>
              <a:gd name="connsiteX12" fmla="*/ 253475 w 418198"/>
              <a:gd name="connsiteY12" fmla="*/ 386010 h 605874"/>
              <a:gd name="connsiteX13" fmla="*/ 227389 w 418198"/>
              <a:gd name="connsiteY13" fmla="*/ 306467 h 605874"/>
              <a:gd name="connsiteX14" fmla="*/ 174927 w 418198"/>
              <a:gd name="connsiteY14" fmla="*/ 169081 h 605874"/>
              <a:gd name="connsiteX15" fmla="*/ 95631 w 418198"/>
              <a:gd name="connsiteY15" fmla="*/ 195222 h 605874"/>
              <a:gd name="connsiteX16" fmla="*/ 29521 w 418198"/>
              <a:gd name="connsiteY16" fmla="*/ 252045 h 605874"/>
              <a:gd name="connsiteX17" fmla="*/ 22929 w 418198"/>
              <a:gd name="connsiteY17" fmla="*/ 338996 h 605874"/>
              <a:gd name="connsiteX18" fmla="*/ 58305 w 418198"/>
              <a:gd name="connsiteY18" fmla="*/ 441613 h 605874"/>
              <a:gd name="connsiteX19" fmla="*/ 105566 w 418198"/>
              <a:gd name="connsiteY19" fmla="*/ 420478 h 605874"/>
              <a:gd name="connsiteX20" fmla="*/ 73254 w 418198"/>
              <a:gd name="connsiteY20" fmla="*/ 322403 h 605874"/>
              <a:gd name="connsiteX21" fmla="*/ 76690 w 418198"/>
              <a:gd name="connsiteY21" fmla="*/ 275869 h 605874"/>
              <a:gd name="connsiteX22" fmla="*/ 112159 w 418198"/>
              <a:gd name="connsiteY22" fmla="*/ 245371 h 605874"/>
              <a:gd name="connsiteX23" fmla="*/ 191454 w 418198"/>
              <a:gd name="connsiteY23" fmla="*/ 219323 h 605874"/>
              <a:gd name="connsiteX24" fmla="*/ 176998 w 418198"/>
              <a:gd name="connsiteY24" fmla="*/ 150374 h 605874"/>
              <a:gd name="connsiteX25" fmla="*/ 204184 w 418198"/>
              <a:gd name="connsiteY25" fmla="*/ 233098 h 605874"/>
              <a:gd name="connsiteX26" fmla="*/ 117544 w 418198"/>
              <a:gd name="connsiteY26" fmla="*/ 261593 h 605874"/>
              <a:gd name="connsiteX27" fmla="*/ 89503 w 418198"/>
              <a:gd name="connsiteY27" fmla="*/ 317027 h 605874"/>
              <a:gd name="connsiteX28" fmla="*/ 123858 w 418198"/>
              <a:gd name="connsiteY28" fmla="*/ 421219 h 605874"/>
              <a:gd name="connsiteX29" fmla="*/ 184676 w 418198"/>
              <a:gd name="connsiteY29" fmla="*/ 470071 h 605874"/>
              <a:gd name="connsiteX30" fmla="*/ 351438 w 418198"/>
              <a:gd name="connsiteY30" fmla="*/ 420200 h 605874"/>
              <a:gd name="connsiteX31" fmla="*/ 370844 w 418198"/>
              <a:gd name="connsiteY31" fmla="*/ 417326 h 605874"/>
              <a:gd name="connsiteX32" fmla="*/ 416062 w 418198"/>
              <a:gd name="connsiteY32" fmla="*/ 445970 h 605874"/>
              <a:gd name="connsiteX33" fmla="*/ 418198 w 418198"/>
              <a:gd name="connsiteY33" fmla="*/ 453108 h 605874"/>
              <a:gd name="connsiteX34" fmla="*/ 223395 w 418198"/>
              <a:gd name="connsiteY34" fmla="*/ 541542 h 605874"/>
              <a:gd name="connsiteX35" fmla="*/ 363416 w 418198"/>
              <a:gd name="connsiteY35" fmla="*/ 541542 h 605874"/>
              <a:gd name="connsiteX36" fmla="*/ 363416 w 418198"/>
              <a:gd name="connsiteY36" fmla="*/ 605874 h 605874"/>
              <a:gd name="connsiteX37" fmla="*/ 27200 w 418198"/>
              <a:gd name="connsiteY37" fmla="*/ 605874 h 605874"/>
              <a:gd name="connsiteX38" fmla="*/ 27200 w 418198"/>
              <a:gd name="connsiteY38" fmla="*/ 541542 h 605874"/>
              <a:gd name="connsiteX39" fmla="*/ 47441 w 418198"/>
              <a:gd name="connsiteY39" fmla="*/ 541542 h 605874"/>
              <a:gd name="connsiteX40" fmla="*/ 33978 w 418198"/>
              <a:gd name="connsiteY40" fmla="*/ 497973 h 605874"/>
              <a:gd name="connsiteX41" fmla="*/ 44470 w 418198"/>
              <a:gd name="connsiteY41" fmla="*/ 459133 h 605874"/>
              <a:gd name="connsiteX42" fmla="*/ 6587 w 418198"/>
              <a:gd name="connsiteY42" fmla="*/ 344280 h 605874"/>
              <a:gd name="connsiteX43" fmla="*/ 14200 w 418198"/>
              <a:gd name="connsiteY43" fmla="*/ 244351 h 605874"/>
              <a:gd name="connsiteX44" fmla="*/ 90246 w 418198"/>
              <a:gd name="connsiteY44" fmla="*/ 178907 h 605874"/>
              <a:gd name="connsiteX45" fmla="*/ 241220 w 418198"/>
              <a:gd name="connsiteY45" fmla="*/ 61251 h 605874"/>
              <a:gd name="connsiteX46" fmla="*/ 311786 w 418198"/>
              <a:gd name="connsiteY46" fmla="*/ 276052 h 605874"/>
              <a:gd name="connsiteX47" fmla="*/ 227390 w 418198"/>
              <a:gd name="connsiteY47" fmla="*/ 303714 h 605874"/>
              <a:gd name="connsiteX48" fmla="*/ 204184 w 418198"/>
              <a:gd name="connsiteY48" fmla="*/ 233098 h 605874"/>
              <a:gd name="connsiteX49" fmla="*/ 213089 w 418198"/>
              <a:gd name="connsiteY49" fmla="*/ 230169 h 605874"/>
              <a:gd name="connsiteX50" fmla="*/ 185790 w 418198"/>
              <a:gd name="connsiteY50" fmla="*/ 147482 h 605874"/>
              <a:gd name="connsiteX51" fmla="*/ 176998 w 418198"/>
              <a:gd name="connsiteY51" fmla="*/ 150374 h 605874"/>
              <a:gd name="connsiteX52" fmla="*/ 156824 w 418198"/>
              <a:gd name="connsiteY52" fmla="*/ 88983 h 605874"/>
              <a:gd name="connsiteX53" fmla="*/ 239456 w 418198"/>
              <a:gd name="connsiteY53" fmla="*/ 0 h 605874"/>
              <a:gd name="connsiteX54" fmla="*/ 253781 w 418198"/>
              <a:gd name="connsiteY54" fmla="*/ 43750 h 605874"/>
              <a:gd name="connsiteX55" fmla="*/ 125846 w 418198"/>
              <a:gd name="connsiteY55" fmla="*/ 85666 h 605874"/>
              <a:gd name="connsiteX56" fmla="*/ 111521 w 418198"/>
              <a:gd name="connsiteY56" fmla="*/ 41916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8198" h="605874">
                <a:moveTo>
                  <a:pt x="302953" y="299792"/>
                </a:moveTo>
                <a:lnTo>
                  <a:pt x="249019" y="317406"/>
                </a:lnTo>
                <a:lnTo>
                  <a:pt x="269813" y="380633"/>
                </a:lnTo>
                <a:cubicBezTo>
                  <a:pt x="273619" y="392314"/>
                  <a:pt x="284480" y="400102"/>
                  <a:pt x="296734" y="400102"/>
                </a:cubicBezTo>
                <a:cubicBezTo>
                  <a:pt x="299797" y="400102"/>
                  <a:pt x="302768" y="399731"/>
                  <a:pt x="305646" y="398711"/>
                </a:cubicBezTo>
                <a:cubicBezTo>
                  <a:pt x="312794" y="396394"/>
                  <a:pt x="318642" y="391387"/>
                  <a:pt x="322077" y="384620"/>
                </a:cubicBezTo>
                <a:cubicBezTo>
                  <a:pt x="325511" y="377852"/>
                  <a:pt x="326068" y="370157"/>
                  <a:pt x="323748" y="362926"/>
                </a:cubicBezTo>
                <a:close/>
                <a:moveTo>
                  <a:pt x="313908" y="278098"/>
                </a:moveTo>
                <a:lnTo>
                  <a:pt x="340086" y="357642"/>
                </a:lnTo>
                <a:cubicBezTo>
                  <a:pt x="343892" y="369137"/>
                  <a:pt x="342871" y="381468"/>
                  <a:pt x="337394" y="392314"/>
                </a:cubicBezTo>
                <a:cubicBezTo>
                  <a:pt x="331917" y="403161"/>
                  <a:pt x="322541" y="411227"/>
                  <a:pt x="310937" y="415028"/>
                </a:cubicBezTo>
                <a:cubicBezTo>
                  <a:pt x="306388" y="416511"/>
                  <a:pt x="301654" y="417253"/>
                  <a:pt x="296827" y="417253"/>
                </a:cubicBezTo>
                <a:cubicBezTo>
                  <a:pt x="277054" y="417253"/>
                  <a:pt x="259601" y="404737"/>
                  <a:pt x="253475" y="386010"/>
                </a:cubicBezTo>
                <a:lnTo>
                  <a:pt x="227389" y="306467"/>
                </a:lnTo>
                <a:close/>
                <a:moveTo>
                  <a:pt x="174927" y="169081"/>
                </a:moveTo>
                <a:lnTo>
                  <a:pt x="95631" y="195222"/>
                </a:lnTo>
                <a:cubicBezTo>
                  <a:pt x="66755" y="204677"/>
                  <a:pt x="43263" y="224885"/>
                  <a:pt x="29521" y="252045"/>
                </a:cubicBezTo>
                <a:cubicBezTo>
                  <a:pt x="15779" y="279299"/>
                  <a:pt x="13458" y="310167"/>
                  <a:pt x="22929" y="338996"/>
                </a:cubicBezTo>
                <a:lnTo>
                  <a:pt x="58305" y="441613"/>
                </a:lnTo>
                <a:cubicBezTo>
                  <a:pt x="71304" y="429284"/>
                  <a:pt x="87739" y="421961"/>
                  <a:pt x="105566" y="420478"/>
                </a:cubicBezTo>
                <a:lnTo>
                  <a:pt x="73254" y="322403"/>
                </a:lnTo>
                <a:cubicBezTo>
                  <a:pt x="68147" y="307015"/>
                  <a:pt x="69354" y="290422"/>
                  <a:pt x="76690" y="275869"/>
                </a:cubicBezTo>
                <a:cubicBezTo>
                  <a:pt x="84118" y="261315"/>
                  <a:pt x="96653" y="250470"/>
                  <a:pt x="112159" y="245371"/>
                </a:cubicBezTo>
                <a:lnTo>
                  <a:pt x="191454" y="219323"/>
                </a:lnTo>
                <a:close/>
                <a:moveTo>
                  <a:pt x="176998" y="150374"/>
                </a:moveTo>
                <a:lnTo>
                  <a:pt x="204184" y="233098"/>
                </a:lnTo>
                <a:lnTo>
                  <a:pt x="117544" y="261593"/>
                </a:lnTo>
                <a:cubicBezTo>
                  <a:pt x="94517" y="269195"/>
                  <a:pt x="81982" y="294038"/>
                  <a:pt x="89503" y="317027"/>
                </a:cubicBezTo>
                <a:lnTo>
                  <a:pt x="123858" y="421219"/>
                </a:lnTo>
                <a:cubicBezTo>
                  <a:pt x="151714" y="425484"/>
                  <a:pt x="174648" y="444023"/>
                  <a:pt x="184676" y="470071"/>
                </a:cubicBezTo>
                <a:lnTo>
                  <a:pt x="351438" y="420200"/>
                </a:lnTo>
                <a:cubicBezTo>
                  <a:pt x="357844" y="418253"/>
                  <a:pt x="364344" y="417326"/>
                  <a:pt x="370844" y="417326"/>
                </a:cubicBezTo>
                <a:cubicBezTo>
                  <a:pt x="393128" y="417326"/>
                  <a:pt x="410863" y="428543"/>
                  <a:pt x="416062" y="445970"/>
                </a:cubicBezTo>
                <a:lnTo>
                  <a:pt x="418198" y="453108"/>
                </a:lnTo>
                <a:lnTo>
                  <a:pt x="223395" y="541542"/>
                </a:lnTo>
                <a:lnTo>
                  <a:pt x="363416" y="541542"/>
                </a:lnTo>
                <a:lnTo>
                  <a:pt x="363416" y="605874"/>
                </a:lnTo>
                <a:lnTo>
                  <a:pt x="27200" y="605874"/>
                </a:lnTo>
                <a:lnTo>
                  <a:pt x="27200" y="541542"/>
                </a:lnTo>
                <a:lnTo>
                  <a:pt x="47441" y="541542"/>
                </a:lnTo>
                <a:cubicBezTo>
                  <a:pt x="38713" y="528749"/>
                  <a:pt x="33978" y="513454"/>
                  <a:pt x="33978" y="497973"/>
                </a:cubicBezTo>
                <a:cubicBezTo>
                  <a:pt x="33978" y="484347"/>
                  <a:pt x="37599" y="470998"/>
                  <a:pt x="44470" y="459133"/>
                </a:cubicBezTo>
                <a:lnTo>
                  <a:pt x="6587" y="344280"/>
                </a:lnTo>
                <a:cubicBezTo>
                  <a:pt x="-4277" y="311187"/>
                  <a:pt x="-1677" y="275591"/>
                  <a:pt x="14200" y="244351"/>
                </a:cubicBezTo>
                <a:cubicBezTo>
                  <a:pt x="29985" y="213112"/>
                  <a:pt x="57005" y="189845"/>
                  <a:pt x="90246" y="178907"/>
                </a:cubicBezTo>
                <a:close/>
                <a:moveTo>
                  <a:pt x="241220" y="61251"/>
                </a:moveTo>
                <a:lnTo>
                  <a:pt x="311786" y="276052"/>
                </a:lnTo>
                <a:lnTo>
                  <a:pt x="227390" y="303714"/>
                </a:lnTo>
                <a:lnTo>
                  <a:pt x="204184" y="233098"/>
                </a:lnTo>
                <a:lnTo>
                  <a:pt x="213089" y="230169"/>
                </a:lnTo>
                <a:lnTo>
                  <a:pt x="185790" y="147482"/>
                </a:lnTo>
                <a:lnTo>
                  <a:pt x="176998" y="150374"/>
                </a:lnTo>
                <a:lnTo>
                  <a:pt x="156824" y="88983"/>
                </a:lnTo>
                <a:close/>
                <a:moveTo>
                  <a:pt x="239456" y="0"/>
                </a:moveTo>
                <a:lnTo>
                  <a:pt x="253781" y="43750"/>
                </a:lnTo>
                <a:lnTo>
                  <a:pt x="125846" y="85666"/>
                </a:lnTo>
                <a:lnTo>
                  <a:pt x="111521" y="41916"/>
                </a:ln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198" dirty="0"/>
          </a:p>
        </p:txBody>
      </p:sp>
    </p:spTree>
    <p:extLst>
      <p:ext uri="{BB962C8B-B14F-4D97-AF65-F5344CB8AC3E}">
        <p14:creationId xmlns:p14="http://schemas.microsoft.com/office/powerpoint/2010/main" val="2549948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75469A3-B26D-4E5C-B9A0-A05F8F3A064F}"/>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55" name="任意多边形: 形状 54">
            <a:extLst>
              <a:ext uri="{FF2B5EF4-FFF2-40B4-BE49-F238E27FC236}">
                <a16:creationId xmlns:a16="http://schemas.microsoft.com/office/drawing/2014/main" id="{E7AD4F05-9545-4935-AFEA-216A93555DAD}"/>
              </a:ext>
            </a:extLst>
          </p:cNvPr>
          <p:cNvSpPr/>
          <p:nvPr/>
        </p:nvSpPr>
        <p:spPr>
          <a:xfrm rot="2538333">
            <a:off x="-1791458" y="2989510"/>
            <a:ext cx="4479127" cy="3636099"/>
          </a:xfrm>
          <a:custGeom>
            <a:avLst/>
            <a:gdLst>
              <a:gd name="connsiteX0" fmla="*/ 0 w 4479127"/>
              <a:gd name="connsiteY0" fmla="*/ 23029 h 3636099"/>
              <a:gd name="connsiteX1" fmla="*/ 21223 w 4479127"/>
              <a:gd name="connsiteY1" fmla="*/ 10768 h 3636099"/>
              <a:gd name="connsiteX2" fmla="*/ 93677 w 4479127"/>
              <a:gd name="connsiteY2" fmla="*/ 168 h 3636099"/>
              <a:gd name="connsiteX3" fmla="*/ 2029953 w 4479127"/>
              <a:gd name="connsiteY3" fmla="*/ 2008658 h 3636099"/>
              <a:gd name="connsiteX4" fmla="*/ 4103659 w 4479127"/>
              <a:gd name="connsiteY4" fmla="*/ 2247582 h 3636099"/>
              <a:gd name="connsiteX5" fmla="*/ 4451461 w 4479127"/>
              <a:gd name="connsiteY5" fmla="*/ 2519375 h 3636099"/>
              <a:gd name="connsiteX6" fmla="*/ 4479127 w 4479127"/>
              <a:gd name="connsiteY6" fmla="*/ 2552300 h 3636099"/>
              <a:gd name="connsiteX7" fmla="*/ 3288279 w 4479127"/>
              <a:gd name="connsiteY7" fmla="*/ 3636099 h 36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9127" h="3636099">
                <a:moveTo>
                  <a:pt x="0" y="23029"/>
                </a:moveTo>
                <a:lnTo>
                  <a:pt x="21223" y="10768"/>
                </a:lnTo>
                <a:cubicBezTo>
                  <a:pt x="43536" y="2865"/>
                  <a:pt x="67633" y="-860"/>
                  <a:pt x="93677" y="168"/>
                </a:cubicBezTo>
                <a:cubicBezTo>
                  <a:pt x="2527130" y="96156"/>
                  <a:pt x="1361623" y="1634089"/>
                  <a:pt x="2029953" y="2008658"/>
                </a:cubicBezTo>
                <a:cubicBezTo>
                  <a:pt x="2698283" y="2383227"/>
                  <a:pt x="3562925" y="1989632"/>
                  <a:pt x="4103659" y="2247582"/>
                </a:cubicBezTo>
                <a:cubicBezTo>
                  <a:pt x="4238842" y="2312069"/>
                  <a:pt x="4351495" y="2407656"/>
                  <a:pt x="4451461" y="2519375"/>
                </a:cubicBezTo>
                <a:lnTo>
                  <a:pt x="4479127" y="2552300"/>
                </a:lnTo>
                <a:lnTo>
                  <a:pt x="3288279" y="3636099"/>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任意多边形: 形状 55">
            <a:extLst>
              <a:ext uri="{FF2B5EF4-FFF2-40B4-BE49-F238E27FC236}">
                <a16:creationId xmlns:a16="http://schemas.microsoft.com/office/drawing/2014/main" id="{D93C8AB3-0DC1-4371-8707-0C654930A45A}"/>
              </a:ext>
            </a:extLst>
          </p:cNvPr>
          <p:cNvSpPr/>
          <p:nvPr/>
        </p:nvSpPr>
        <p:spPr>
          <a:xfrm rot="14336173">
            <a:off x="9818346" y="3287761"/>
            <a:ext cx="3700397" cy="3451215"/>
          </a:xfrm>
          <a:custGeom>
            <a:avLst/>
            <a:gdLst>
              <a:gd name="connsiteX0" fmla="*/ 3700397 w 3700397"/>
              <a:gd name="connsiteY0" fmla="*/ 3451215 h 3451215"/>
              <a:gd name="connsiteX1" fmla="*/ 0 w 3700397"/>
              <a:gd name="connsiteY1" fmla="*/ 1222182 h 3451215"/>
              <a:gd name="connsiteX2" fmla="*/ 736214 w 3700397"/>
              <a:gd name="connsiteY2" fmla="*/ 0 h 3451215"/>
              <a:gd name="connsiteX3" fmla="*/ 791754 w 3700397"/>
              <a:gd name="connsiteY3" fmla="*/ 30703 h 3451215"/>
              <a:gd name="connsiteX4" fmla="*/ 1416600 w 3700397"/>
              <a:gd name="connsiteY4" fmla="*/ 1850292 h 3451215"/>
              <a:gd name="connsiteX5" fmla="*/ 2838583 w 3700397"/>
              <a:gd name="connsiteY5" fmla="*/ 2089217 h 3451215"/>
              <a:gd name="connsiteX6" fmla="*/ 3641353 w 3700397"/>
              <a:gd name="connsiteY6" fmla="*/ 3397996 h 345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397" h="3451215">
                <a:moveTo>
                  <a:pt x="3700397" y="3451215"/>
                </a:moveTo>
                <a:lnTo>
                  <a:pt x="0" y="1222182"/>
                </a:lnTo>
                <a:lnTo>
                  <a:pt x="736214" y="0"/>
                </a:lnTo>
                <a:lnTo>
                  <a:pt x="791754" y="30703"/>
                </a:lnTo>
                <a:cubicBezTo>
                  <a:pt x="1502028" y="473616"/>
                  <a:pt x="1044241" y="1545955"/>
                  <a:pt x="1416600" y="1850292"/>
                </a:cubicBezTo>
                <a:cubicBezTo>
                  <a:pt x="1874887" y="2224862"/>
                  <a:pt x="2467791" y="1831267"/>
                  <a:pt x="2838583" y="2089217"/>
                </a:cubicBezTo>
                <a:cubicBezTo>
                  <a:pt x="3209375" y="2347167"/>
                  <a:pt x="3332975" y="3102697"/>
                  <a:pt x="3641353" y="339799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A64BFE34-AB45-4110-AC82-E293BC974BBB}"/>
              </a:ext>
            </a:extLst>
          </p:cNvPr>
          <p:cNvSpPr txBox="1"/>
          <p:nvPr/>
        </p:nvSpPr>
        <p:spPr>
          <a:xfrm>
            <a:off x="3095625" y="2960788"/>
            <a:ext cx="3959604"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水质常规指标及限值</a:t>
            </a:r>
          </a:p>
        </p:txBody>
      </p:sp>
      <p:pic>
        <p:nvPicPr>
          <p:cNvPr id="4" name="图片 3">
            <a:extLst>
              <a:ext uri="{FF2B5EF4-FFF2-40B4-BE49-F238E27FC236}">
                <a16:creationId xmlns:a16="http://schemas.microsoft.com/office/drawing/2014/main" id="{B631941E-9491-4351-98E1-C364B1B7155E}"/>
              </a:ext>
            </a:extLst>
          </p:cNvPr>
          <p:cNvPicPr>
            <a:picLocks noChangeAspect="1"/>
          </p:cNvPicPr>
          <p:nvPr/>
        </p:nvPicPr>
        <p:blipFill>
          <a:blip r:embed="rId3"/>
          <a:stretch>
            <a:fillRect/>
          </a:stretch>
        </p:blipFill>
        <p:spPr>
          <a:xfrm>
            <a:off x="3095625" y="3522773"/>
            <a:ext cx="6019800" cy="1019175"/>
          </a:xfrm>
          <a:prstGeom prst="rect">
            <a:avLst/>
          </a:prstGeom>
        </p:spPr>
      </p:pic>
      <p:pic>
        <p:nvPicPr>
          <p:cNvPr id="6" name="图片 5">
            <a:extLst>
              <a:ext uri="{FF2B5EF4-FFF2-40B4-BE49-F238E27FC236}">
                <a16:creationId xmlns:a16="http://schemas.microsoft.com/office/drawing/2014/main" id="{E12EF11E-7761-4F07-9CDF-103D0F85BC69}"/>
              </a:ext>
            </a:extLst>
          </p:cNvPr>
          <p:cNvPicPr>
            <a:picLocks noChangeAspect="1"/>
          </p:cNvPicPr>
          <p:nvPr/>
        </p:nvPicPr>
        <p:blipFill>
          <a:blip r:embed="rId4"/>
          <a:stretch>
            <a:fillRect/>
          </a:stretch>
        </p:blipFill>
        <p:spPr>
          <a:xfrm>
            <a:off x="3095625" y="4949169"/>
            <a:ext cx="6000750" cy="371475"/>
          </a:xfrm>
          <a:prstGeom prst="rect">
            <a:avLst/>
          </a:prstGeom>
        </p:spPr>
      </p:pic>
      <p:sp>
        <p:nvSpPr>
          <p:cNvPr id="12" name="文本框 11">
            <a:extLst>
              <a:ext uri="{FF2B5EF4-FFF2-40B4-BE49-F238E27FC236}">
                <a16:creationId xmlns:a16="http://schemas.microsoft.com/office/drawing/2014/main" id="{5116A512-1A3E-4D29-B1CD-031A01EC816D}"/>
              </a:ext>
            </a:extLst>
          </p:cNvPr>
          <p:cNvSpPr txBox="1"/>
          <p:nvPr/>
        </p:nvSpPr>
        <p:spPr>
          <a:xfrm>
            <a:off x="384845" y="413077"/>
            <a:ext cx="361670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生活饮用水水质卫生要求</a:t>
            </a:r>
          </a:p>
        </p:txBody>
      </p:sp>
      <p:pic>
        <p:nvPicPr>
          <p:cNvPr id="13" name="图形 12">
            <a:extLst>
              <a:ext uri="{FF2B5EF4-FFF2-40B4-BE49-F238E27FC236}">
                <a16:creationId xmlns:a16="http://schemas.microsoft.com/office/drawing/2014/main" id="{3B6DF93D-1534-4C52-B2F7-053870A657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4121" y="485484"/>
            <a:ext cx="2831940" cy="520356"/>
          </a:xfrm>
          <a:prstGeom prst="rect">
            <a:avLst/>
          </a:prstGeom>
        </p:spPr>
      </p:pic>
      <p:sp>
        <p:nvSpPr>
          <p:cNvPr id="14" name="文本框 13">
            <a:extLst>
              <a:ext uri="{FF2B5EF4-FFF2-40B4-BE49-F238E27FC236}">
                <a16:creationId xmlns:a16="http://schemas.microsoft.com/office/drawing/2014/main" id="{6E6FF476-6799-446A-B51E-36DFE6B61CBE}"/>
              </a:ext>
            </a:extLst>
          </p:cNvPr>
          <p:cNvSpPr txBox="1"/>
          <p:nvPr/>
        </p:nvSpPr>
        <p:spPr>
          <a:xfrm>
            <a:off x="9096375" y="6483573"/>
            <a:ext cx="1934186" cy="369332"/>
          </a:xfrm>
          <a:prstGeom prst="rect">
            <a:avLst/>
          </a:prstGeom>
          <a:noFill/>
        </p:spPr>
        <p:txBody>
          <a:bodyPr wrap="square">
            <a:spAutoFit/>
          </a:bodyPr>
          <a:lstStyle/>
          <a:p>
            <a:r>
              <a:rPr lang="en-US" altLang="zh-CN" dirty="0"/>
              <a:t>GB 5749-2006</a:t>
            </a:r>
            <a:endParaRPr lang="zh-CN" altLang="en-US" dirty="0"/>
          </a:p>
        </p:txBody>
      </p:sp>
      <p:pic>
        <p:nvPicPr>
          <p:cNvPr id="8" name="图片 7">
            <a:extLst>
              <a:ext uri="{FF2B5EF4-FFF2-40B4-BE49-F238E27FC236}">
                <a16:creationId xmlns:a16="http://schemas.microsoft.com/office/drawing/2014/main" id="{C6B64894-4203-4063-B4F9-5DB640350449}"/>
              </a:ext>
            </a:extLst>
          </p:cNvPr>
          <p:cNvPicPr>
            <a:picLocks noChangeAspect="1"/>
          </p:cNvPicPr>
          <p:nvPr/>
        </p:nvPicPr>
        <p:blipFill>
          <a:blip r:embed="rId7"/>
          <a:stretch>
            <a:fillRect/>
          </a:stretch>
        </p:blipFill>
        <p:spPr>
          <a:xfrm>
            <a:off x="3095625" y="1416811"/>
            <a:ext cx="4000500" cy="1285875"/>
          </a:xfrm>
          <a:prstGeom prst="rect">
            <a:avLst/>
          </a:prstGeom>
        </p:spPr>
      </p:pic>
      <p:grpSp>
        <p:nvGrpSpPr>
          <p:cNvPr id="19" name="组合 18">
            <a:extLst>
              <a:ext uri="{FF2B5EF4-FFF2-40B4-BE49-F238E27FC236}">
                <a16:creationId xmlns:a16="http://schemas.microsoft.com/office/drawing/2014/main" id="{9690B496-8782-4DC8-9AAD-9D670E4186F5}"/>
              </a:ext>
            </a:extLst>
          </p:cNvPr>
          <p:cNvGrpSpPr/>
          <p:nvPr/>
        </p:nvGrpSpPr>
        <p:grpSpPr>
          <a:xfrm>
            <a:off x="515938" y="893230"/>
            <a:ext cx="1308207" cy="328574"/>
            <a:chOff x="5363562" y="1640097"/>
            <a:chExt cx="1308207" cy="328574"/>
          </a:xfrm>
        </p:grpSpPr>
        <p:sp>
          <p:nvSpPr>
            <p:cNvPr id="20" name="矩形 19">
              <a:extLst>
                <a:ext uri="{FF2B5EF4-FFF2-40B4-BE49-F238E27FC236}">
                  <a16:creationId xmlns:a16="http://schemas.microsoft.com/office/drawing/2014/main" id="{03FC62E6-34A6-4027-A713-F3277A5B0721}"/>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1" name="组合 20">
              <a:extLst>
                <a:ext uri="{FF2B5EF4-FFF2-40B4-BE49-F238E27FC236}">
                  <a16:creationId xmlns:a16="http://schemas.microsoft.com/office/drawing/2014/main" id="{83FF235E-B02E-4A26-8ECD-92569E3386A0}"/>
                </a:ext>
              </a:extLst>
            </p:cNvPr>
            <p:cNvGrpSpPr/>
            <p:nvPr/>
          </p:nvGrpSpPr>
          <p:grpSpPr>
            <a:xfrm>
              <a:off x="5363562" y="1640097"/>
              <a:ext cx="328578" cy="328574"/>
              <a:chOff x="7719249" y="5265420"/>
              <a:chExt cx="499840" cy="499834"/>
            </a:xfrm>
          </p:grpSpPr>
          <p:sp>
            <p:nvSpPr>
              <p:cNvPr id="22" name="椭圆 21">
                <a:extLst>
                  <a:ext uri="{FF2B5EF4-FFF2-40B4-BE49-F238E27FC236}">
                    <a16:creationId xmlns:a16="http://schemas.microsoft.com/office/drawing/2014/main" id="{A19D1808-CF56-4AC5-98C4-912BA3BA5284}"/>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3" name="椭圆 22">
                <a:extLst>
                  <a:ext uri="{FF2B5EF4-FFF2-40B4-BE49-F238E27FC236}">
                    <a16:creationId xmlns:a16="http://schemas.microsoft.com/office/drawing/2014/main" id="{EEFFAC35-ADF9-470C-B323-27E8A376B62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Tree>
    <p:extLst>
      <p:ext uri="{BB962C8B-B14F-4D97-AF65-F5344CB8AC3E}">
        <p14:creationId xmlns:p14="http://schemas.microsoft.com/office/powerpoint/2010/main" val="307880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ïSļíḓè">
            <a:extLst>
              <a:ext uri="{FF2B5EF4-FFF2-40B4-BE49-F238E27FC236}">
                <a16:creationId xmlns:a16="http://schemas.microsoft.com/office/drawing/2014/main" id="{670E6BAA-6023-4640-95BF-BC66870D534E}"/>
              </a:ext>
            </a:extLst>
          </p:cNvPr>
          <p:cNvGrpSpPr/>
          <p:nvPr/>
        </p:nvGrpSpPr>
        <p:grpSpPr>
          <a:xfrm>
            <a:off x="1964198" y="891251"/>
            <a:ext cx="8263606" cy="5022514"/>
            <a:chOff x="6641181" y="1280116"/>
            <a:chExt cx="4833964" cy="2938023"/>
          </a:xfrm>
          <a:solidFill>
            <a:schemeClr val="bg1">
              <a:lumMod val="95000"/>
              <a:alpha val="62000"/>
            </a:schemeClr>
          </a:solidFill>
        </p:grpSpPr>
        <p:sp>
          <p:nvSpPr>
            <p:cNvPr id="121" name="iṡḷîde">
              <a:extLst>
                <a:ext uri="{FF2B5EF4-FFF2-40B4-BE49-F238E27FC236}">
                  <a16:creationId xmlns:a16="http://schemas.microsoft.com/office/drawing/2014/main" id="{42E16D73-7260-49AD-B6E2-E643F438C439}"/>
                </a:ext>
              </a:extLst>
            </p:cNvPr>
            <p:cNvSpPr/>
            <p:nvPr/>
          </p:nvSpPr>
          <p:spPr bwMode="auto">
            <a:xfrm>
              <a:off x="8009245" y="1280116"/>
              <a:ext cx="772888" cy="692969"/>
            </a:xfrm>
            <a:custGeom>
              <a:avLst/>
              <a:gdLst>
                <a:gd name="T0" fmla="*/ 156 w 201"/>
                <a:gd name="T1" fmla="*/ 86 h 180"/>
                <a:gd name="T2" fmla="*/ 152 w 201"/>
                <a:gd name="T3" fmla="*/ 97 h 180"/>
                <a:gd name="T4" fmla="*/ 164 w 201"/>
                <a:gd name="T5" fmla="*/ 13 h 180"/>
                <a:gd name="T6" fmla="*/ 141 w 201"/>
                <a:gd name="T7" fmla="*/ 18 h 180"/>
                <a:gd name="T8" fmla="*/ 153 w 201"/>
                <a:gd name="T9" fmla="*/ 14 h 180"/>
                <a:gd name="T10" fmla="*/ 159 w 201"/>
                <a:gd name="T11" fmla="*/ 14 h 180"/>
                <a:gd name="T12" fmla="*/ 130 w 201"/>
                <a:gd name="T13" fmla="*/ 2 h 180"/>
                <a:gd name="T14" fmla="*/ 119 w 201"/>
                <a:gd name="T15" fmla="*/ 1 h 180"/>
                <a:gd name="T16" fmla="*/ 109 w 201"/>
                <a:gd name="T17" fmla="*/ 3 h 180"/>
                <a:gd name="T18" fmla="*/ 102 w 201"/>
                <a:gd name="T19" fmla="*/ 3 h 180"/>
                <a:gd name="T20" fmla="*/ 92 w 201"/>
                <a:gd name="T21" fmla="*/ 19 h 180"/>
                <a:gd name="T22" fmla="*/ 79 w 201"/>
                <a:gd name="T23" fmla="*/ 18 h 180"/>
                <a:gd name="T24" fmla="*/ 63 w 201"/>
                <a:gd name="T25" fmla="*/ 17 h 180"/>
                <a:gd name="T26" fmla="*/ 29 w 201"/>
                <a:gd name="T27" fmla="*/ 39 h 180"/>
                <a:gd name="T28" fmla="*/ 7 w 201"/>
                <a:gd name="T29" fmla="*/ 47 h 180"/>
                <a:gd name="T30" fmla="*/ 2 w 201"/>
                <a:gd name="T31" fmla="*/ 53 h 180"/>
                <a:gd name="T32" fmla="*/ 12 w 201"/>
                <a:gd name="T33" fmla="*/ 53 h 180"/>
                <a:gd name="T34" fmla="*/ 25 w 201"/>
                <a:gd name="T35" fmla="*/ 53 h 180"/>
                <a:gd name="T36" fmla="*/ 25 w 201"/>
                <a:gd name="T37" fmla="*/ 59 h 180"/>
                <a:gd name="T38" fmla="*/ 15 w 201"/>
                <a:gd name="T39" fmla="*/ 58 h 180"/>
                <a:gd name="T40" fmla="*/ 20 w 201"/>
                <a:gd name="T41" fmla="*/ 71 h 180"/>
                <a:gd name="T42" fmla="*/ 24 w 201"/>
                <a:gd name="T43" fmla="*/ 69 h 180"/>
                <a:gd name="T44" fmla="*/ 28 w 201"/>
                <a:gd name="T45" fmla="*/ 67 h 180"/>
                <a:gd name="T46" fmla="*/ 47 w 201"/>
                <a:gd name="T47" fmla="*/ 72 h 180"/>
                <a:gd name="T48" fmla="*/ 49 w 201"/>
                <a:gd name="T49" fmla="*/ 100 h 180"/>
                <a:gd name="T50" fmla="*/ 55 w 201"/>
                <a:gd name="T51" fmla="*/ 98 h 180"/>
                <a:gd name="T52" fmla="*/ 60 w 201"/>
                <a:gd name="T53" fmla="*/ 98 h 180"/>
                <a:gd name="T54" fmla="*/ 50 w 201"/>
                <a:gd name="T55" fmla="*/ 103 h 180"/>
                <a:gd name="T56" fmla="*/ 54 w 201"/>
                <a:gd name="T57" fmla="*/ 124 h 180"/>
                <a:gd name="T58" fmla="*/ 62 w 201"/>
                <a:gd name="T59" fmla="*/ 173 h 180"/>
                <a:gd name="T60" fmla="*/ 81 w 201"/>
                <a:gd name="T61" fmla="*/ 180 h 180"/>
                <a:gd name="T62" fmla="*/ 88 w 201"/>
                <a:gd name="T63" fmla="*/ 171 h 180"/>
                <a:gd name="T64" fmla="*/ 100 w 201"/>
                <a:gd name="T65" fmla="*/ 138 h 180"/>
                <a:gd name="T66" fmla="*/ 107 w 201"/>
                <a:gd name="T67" fmla="*/ 138 h 180"/>
                <a:gd name="T68" fmla="*/ 113 w 201"/>
                <a:gd name="T69" fmla="*/ 138 h 180"/>
                <a:gd name="T70" fmla="*/ 141 w 201"/>
                <a:gd name="T71" fmla="*/ 121 h 180"/>
                <a:gd name="T72" fmla="*/ 148 w 201"/>
                <a:gd name="T73" fmla="*/ 108 h 180"/>
                <a:gd name="T74" fmla="*/ 141 w 201"/>
                <a:gd name="T75" fmla="*/ 100 h 180"/>
                <a:gd name="T76" fmla="*/ 160 w 201"/>
                <a:gd name="T77" fmla="*/ 107 h 180"/>
                <a:gd name="T78" fmla="*/ 157 w 201"/>
                <a:gd name="T79" fmla="*/ 97 h 180"/>
                <a:gd name="T80" fmla="*/ 160 w 201"/>
                <a:gd name="T81" fmla="*/ 90 h 180"/>
                <a:gd name="T82" fmla="*/ 178 w 201"/>
                <a:gd name="T83" fmla="*/ 60 h 180"/>
                <a:gd name="T84" fmla="*/ 169 w 201"/>
                <a:gd name="T85" fmla="*/ 50 h 180"/>
                <a:gd name="T86" fmla="*/ 173 w 201"/>
                <a:gd name="T87" fmla="*/ 48 h 180"/>
                <a:gd name="T88" fmla="*/ 178 w 201"/>
                <a:gd name="T89" fmla="*/ 46 h 180"/>
                <a:gd name="T90" fmla="*/ 178 w 201"/>
                <a:gd name="T91" fmla="*/ 36 h 180"/>
                <a:gd name="T92" fmla="*/ 185 w 201"/>
                <a:gd name="T93" fmla="*/ 31 h 180"/>
                <a:gd name="T94" fmla="*/ 188 w 201"/>
                <a:gd name="T95" fmla="*/ 30 h 180"/>
                <a:gd name="T96" fmla="*/ 196 w 201"/>
                <a:gd name="T97" fmla="*/ 31 h 180"/>
                <a:gd name="T98" fmla="*/ 191 w 201"/>
                <a:gd name="T99" fmla="*/ 22 h 180"/>
                <a:gd name="T100" fmla="*/ 183 w 201"/>
                <a:gd name="T101" fmla="*/ 17 h 180"/>
                <a:gd name="T102" fmla="*/ 174 w 201"/>
                <a:gd name="T103" fmla="*/ 19 h 180"/>
                <a:gd name="T104" fmla="*/ 165 w 201"/>
                <a:gd name="T105" fmla="*/ 20 h 180"/>
                <a:gd name="T106" fmla="*/ 167 w 201"/>
                <a:gd name="T107" fmla="*/ 3 h 180"/>
                <a:gd name="T108" fmla="*/ 152 w 201"/>
                <a:gd name="T109" fmla="*/ 1 h 180"/>
                <a:gd name="T110" fmla="*/ 139 w 201"/>
                <a:gd name="T11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180">
                  <a:moveTo>
                    <a:pt x="152" y="97"/>
                  </a:moveTo>
                  <a:cubicBezTo>
                    <a:pt x="148" y="94"/>
                    <a:pt x="152" y="86"/>
                    <a:pt x="156" y="86"/>
                  </a:cubicBezTo>
                  <a:cubicBezTo>
                    <a:pt x="157" y="86"/>
                    <a:pt x="157" y="86"/>
                    <a:pt x="157" y="86"/>
                  </a:cubicBezTo>
                  <a:cubicBezTo>
                    <a:pt x="156" y="90"/>
                    <a:pt x="153" y="92"/>
                    <a:pt x="152" y="97"/>
                  </a:cubicBezTo>
                  <a:moveTo>
                    <a:pt x="159" y="14"/>
                  </a:moveTo>
                  <a:cubicBezTo>
                    <a:pt x="161" y="14"/>
                    <a:pt x="162" y="14"/>
                    <a:pt x="164" y="13"/>
                  </a:cubicBezTo>
                  <a:cubicBezTo>
                    <a:pt x="164" y="19"/>
                    <a:pt x="160" y="20"/>
                    <a:pt x="157" y="22"/>
                  </a:cubicBezTo>
                  <a:cubicBezTo>
                    <a:pt x="153" y="19"/>
                    <a:pt x="148" y="18"/>
                    <a:pt x="141" y="18"/>
                  </a:cubicBezTo>
                  <a:cubicBezTo>
                    <a:pt x="140" y="18"/>
                    <a:pt x="138" y="18"/>
                    <a:pt x="136" y="19"/>
                  </a:cubicBezTo>
                  <a:cubicBezTo>
                    <a:pt x="140" y="14"/>
                    <a:pt x="147" y="14"/>
                    <a:pt x="153" y="14"/>
                  </a:cubicBezTo>
                  <a:cubicBezTo>
                    <a:pt x="154" y="14"/>
                    <a:pt x="155" y="14"/>
                    <a:pt x="156" y="14"/>
                  </a:cubicBezTo>
                  <a:cubicBezTo>
                    <a:pt x="157" y="14"/>
                    <a:pt x="158" y="14"/>
                    <a:pt x="159" y="14"/>
                  </a:cubicBezTo>
                  <a:moveTo>
                    <a:pt x="139" y="0"/>
                  </a:moveTo>
                  <a:cubicBezTo>
                    <a:pt x="137" y="1"/>
                    <a:pt x="134" y="2"/>
                    <a:pt x="130" y="2"/>
                  </a:cubicBezTo>
                  <a:cubicBezTo>
                    <a:pt x="128" y="2"/>
                    <a:pt x="126" y="1"/>
                    <a:pt x="125" y="1"/>
                  </a:cubicBezTo>
                  <a:cubicBezTo>
                    <a:pt x="123" y="1"/>
                    <a:pt x="121" y="1"/>
                    <a:pt x="119" y="1"/>
                  </a:cubicBezTo>
                  <a:cubicBezTo>
                    <a:pt x="116" y="1"/>
                    <a:pt x="113" y="2"/>
                    <a:pt x="110" y="3"/>
                  </a:cubicBezTo>
                  <a:cubicBezTo>
                    <a:pt x="110" y="3"/>
                    <a:pt x="109" y="3"/>
                    <a:pt x="109" y="3"/>
                  </a:cubicBezTo>
                  <a:cubicBezTo>
                    <a:pt x="108" y="3"/>
                    <a:pt x="107" y="3"/>
                    <a:pt x="105" y="3"/>
                  </a:cubicBezTo>
                  <a:cubicBezTo>
                    <a:pt x="104" y="3"/>
                    <a:pt x="103" y="3"/>
                    <a:pt x="102" y="3"/>
                  </a:cubicBezTo>
                  <a:cubicBezTo>
                    <a:pt x="97" y="3"/>
                    <a:pt x="93" y="3"/>
                    <a:pt x="91" y="7"/>
                  </a:cubicBezTo>
                  <a:cubicBezTo>
                    <a:pt x="91" y="10"/>
                    <a:pt x="95" y="18"/>
                    <a:pt x="92" y="19"/>
                  </a:cubicBezTo>
                  <a:cubicBezTo>
                    <a:pt x="89" y="18"/>
                    <a:pt x="86" y="18"/>
                    <a:pt x="84" y="18"/>
                  </a:cubicBezTo>
                  <a:cubicBezTo>
                    <a:pt x="82" y="18"/>
                    <a:pt x="80" y="18"/>
                    <a:pt x="79" y="18"/>
                  </a:cubicBezTo>
                  <a:cubicBezTo>
                    <a:pt x="77" y="18"/>
                    <a:pt x="75" y="18"/>
                    <a:pt x="74" y="18"/>
                  </a:cubicBezTo>
                  <a:cubicBezTo>
                    <a:pt x="70" y="18"/>
                    <a:pt x="67" y="18"/>
                    <a:pt x="63" y="17"/>
                  </a:cubicBezTo>
                  <a:cubicBezTo>
                    <a:pt x="47" y="19"/>
                    <a:pt x="39" y="31"/>
                    <a:pt x="23" y="33"/>
                  </a:cubicBezTo>
                  <a:cubicBezTo>
                    <a:pt x="21" y="39"/>
                    <a:pt x="30" y="34"/>
                    <a:pt x="29" y="39"/>
                  </a:cubicBezTo>
                  <a:cubicBezTo>
                    <a:pt x="25" y="44"/>
                    <a:pt x="16" y="44"/>
                    <a:pt x="11" y="48"/>
                  </a:cubicBezTo>
                  <a:cubicBezTo>
                    <a:pt x="10" y="47"/>
                    <a:pt x="9" y="47"/>
                    <a:pt x="7" y="47"/>
                  </a:cubicBezTo>
                  <a:cubicBezTo>
                    <a:pt x="4" y="47"/>
                    <a:pt x="1" y="49"/>
                    <a:pt x="0" y="53"/>
                  </a:cubicBezTo>
                  <a:cubicBezTo>
                    <a:pt x="1" y="53"/>
                    <a:pt x="2" y="53"/>
                    <a:pt x="2" y="53"/>
                  </a:cubicBezTo>
                  <a:cubicBezTo>
                    <a:pt x="5" y="53"/>
                    <a:pt x="6" y="56"/>
                    <a:pt x="8" y="57"/>
                  </a:cubicBezTo>
                  <a:cubicBezTo>
                    <a:pt x="8" y="54"/>
                    <a:pt x="10" y="53"/>
                    <a:pt x="12" y="53"/>
                  </a:cubicBezTo>
                  <a:cubicBezTo>
                    <a:pt x="14" y="53"/>
                    <a:pt x="16" y="54"/>
                    <a:pt x="16" y="57"/>
                  </a:cubicBezTo>
                  <a:cubicBezTo>
                    <a:pt x="19" y="56"/>
                    <a:pt x="22" y="53"/>
                    <a:pt x="25" y="53"/>
                  </a:cubicBezTo>
                  <a:cubicBezTo>
                    <a:pt x="26" y="53"/>
                    <a:pt x="27" y="55"/>
                    <a:pt x="28" y="58"/>
                  </a:cubicBezTo>
                  <a:cubicBezTo>
                    <a:pt x="27" y="59"/>
                    <a:pt x="26" y="59"/>
                    <a:pt x="25" y="59"/>
                  </a:cubicBezTo>
                  <a:cubicBezTo>
                    <a:pt x="23" y="59"/>
                    <a:pt x="21" y="59"/>
                    <a:pt x="20" y="58"/>
                  </a:cubicBezTo>
                  <a:cubicBezTo>
                    <a:pt x="18" y="58"/>
                    <a:pt x="16" y="58"/>
                    <a:pt x="15" y="58"/>
                  </a:cubicBezTo>
                  <a:cubicBezTo>
                    <a:pt x="12" y="58"/>
                    <a:pt x="9" y="59"/>
                    <a:pt x="7" y="60"/>
                  </a:cubicBezTo>
                  <a:cubicBezTo>
                    <a:pt x="8" y="67"/>
                    <a:pt x="14" y="68"/>
                    <a:pt x="20" y="71"/>
                  </a:cubicBezTo>
                  <a:cubicBezTo>
                    <a:pt x="20" y="71"/>
                    <a:pt x="20" y="71"/>
                    <a:pt x="21" y="71"/>
                  </a:cubicBezTo>
                  <a:cubicBezTo>
                    <a:pt x="22" y="71"/>
                    <a:pt x="23" y="70"/>
                    <a:pt x="24" y="69"/>
                  </a:cubicBezTo>
                  <a:cubicBezTo>
                    <a:pt x="24" y="68"/>
                    <a:pt x="25" y="67"/>
                    <a:pt x="26" y="67"/>
                  </a:cubicBezTo>
                  <a:cubicBezTo>
                    <a:pt x="27" y="67"/>
                    <a:pt x="27" y="67"/>
                    <a:pt x="28" y="67"/>
                  </a:cubicBezTo>
                  <a:cubicBezTo>
                    <a:pt x="32" y="70"/>
                    <a:pt x="36" y="73"/>
                    <a:pt x="43" y="73"/>
                  </a:cubicBezTo>
                  <a:cubicBezTo>
                    <a:pt x="44" y="73"/>
                    <a:pt x="45" y="73"/>
                    <a:pt x="47" y="72"/>
                  </a:cubicBezTo>
                  <a:cubicBezTo>
                    <a:pt x="46" y="80"/>
                    <a:pt x="48" y="84"/>
                    <a:pt x="50" y="88"/>
                  </a:cubicBezTo>
                  <a:cubicBezTo>
                    <a:pt x="50" y="92"/>
                    <a:pt x="48" y="94"/>
                    <a:pt x="49" y="100"/>
                  </a:cubicBezTo>
                  <a:cubicBezTo>
                    <a:pt x="50" y="100"/>
                    <a:pt x="50" y="101"/>
                    <a:pt x="51" y="101"/>
                  </a:cubicBezTo>
                  <a:cubicBezTo>
                    <a:pt x="53" y="101"/>
                    <a:pt x="54" y="100"/>
                    <a:pt x="55" y="98"/>
                  </a:cubicBezTo>
                  <a:cubicBezTo>
                    <a:pt x="56" y="97"/>
                    <a:pt x="57" y="96"/>
                    <a:pt x="58" y="96"/>
                  </a:cubicBezTo>
                  <a:cubicBezTo>
                    <a:pt x="58" y="96"/>
                    <a:pt x="59" y="97"/>
                    <a:pt x="60" y="98"/>
                  </a:cubicBezTo>
                  <a:cubicBezTo>
                    <a:pt x="61" y="103"/>
                    <a:pt x="58" y="104"/>
                    <a:pt x="54" y="104"/>
                  </a:cubicBezTo>
                  <a:cubicBezTo>
                    <a:pt x="53" y="104"/>
                    <a:pt x="52" y="103"/>
                    <a:pt x="50" y="103"/>
                  </a:cubicBezTo>
                  <a:cubicBezTo>
                    <a:pt x="52" y="111"/>
                    <a:pt x="63" y="109"/>
                    <a:pt x="65" y="116"/>
                  </a:cubicBezTo>
                  <a:cubicBezTo>
                    <a:pt x="61" y="119"/>
                    <a:pt x="57" y="121"/>
                    <a:pt x="54" y="124"/>
                  </a:cubicBezTo>
                  <a:cubicBezTo>
                    <a:pt x="58" y="126"/>
                    <a:pt x="48" y="128"/>
                    <a:pt x="50" y="133"/>
                  </a:cubicBezTo>
                  <a:cubicBezTo>
                    <a:pt x="62" y="141"/>
                    <a:pt x="53" y="161"/>
                    <a:pt x="62" y="173"/>
                  </a:cubicBezTo>
                  <a:cubicBezTo>
                    <a:pt x="65" y="173"/>
                    <a:pt x="69" y="173"/>
                    <a:pt x="73" y="173"/>
                  </a:cubicBezTo>
                  <a:cubicBezTo>
                    <a:pt x="78" y="173"/>
                    <a:pt x="76" y="180"/>
                    <a:pt x="81" y="180"/>
                  </a:cubicBezTo>
                  <a:cubicBezTo>
                    <a:pt x="81" y="180"/>
                    <a:pt x="81" y="180"/>
                    <a:pt x="81" y="180"/>
                  </a:cubicBezTo>
                  <a:cubicBezTo>
                    <a:pt x="83" y="176"/>
                    <a:pt x="84" y="172"/>
                    <a:pt x="88" y="171"/>
                  </a:cubicBezTo>
                  <a:cubicBezTo>
                    <a:pt x="86" y="158"/>
                    <a:pt x="96" y="158"/>
                    <a:pt x="94" y="145"/>
                  </a:cubicBezTo>
                  <a:cubicBezTo>
                    <a:pt x="98" y="145"/>
                    <a:pt x="96" y="138"/>
                    <a:pt x="100" y="138"/>
                  </a:cubicBezTo>
                  <a:cubicBezTo>
                    <a:pt x="102" y="139"/>
                    <a:pt x="103" y="139"/>
                    <a:pt x="104" y="139"/>
                  </a:cubicBezTo>
                  <a:cubicBezTo>
                    <a:pt x="105" y="139"/>
                    <a:pt x="106" y="138"/>
                    <a:pt x="107" y="138"/>
                  </a:cubicBezTo>
                  <a:cubicBezTo>
                    <a:pt x="108" y="137"/>
                    <a:pt x="108" y="137"/>
                    <a:pt x="110" y="137"/>
                  </a:cubicBezTo>
                  <a:cubicBezTo>
                    <a:pt x="111" y="137"/>
                    <a:pt x="112" y="137"/>
                    <a:pt x="113" y="138"/>
                  </a:cubicBezTo>
                  <a:cubicBezTo>
                    <a:pt x="116" y="136"/>
                    <a:pt x="119" y="133"/>
                    <a:pt x="122" y="131"/>
                  </a:cubicBezTo>
                  <a:cubicBezTo>
                    <a:pt x="129" y="129"/>
                    <a:pt x="133" y="122"/>
                    <a:pt x="141" y="121"/>
                  </a:cubicBezTo>
                  <a:cubicBezTo>
                    <a:pt x="142" y="114"/>
                    <a:pt x="155" y="113"/>
                    <a:pt x="151" y="107"/>
                  </a:cubicBezTo>
                  <a:cubicBezTo>
                    <a:pt x="150" y="108"/>
                    <a:pt x="149" y="108"/>
                    <a:pt x="148" y="108"/>
                  </a:cubicBezTo>
                  <a:cubicBezTo>
                    <a:pt x="145" y="108"/>
                    <a:pt x="140" y="104"/>
                    <a:pt x="136" y="103"/>
                  </a:cubicBezTo>
                  <a:cubicBezTo>
                    <a:pt x="139" y="103"/>
                    <a:pt x="138" y="100"/>
                    <a:pt x="141" y="100"/>
                  </a:cubicBezTo>
                  <a:cubicBezTo>
                    <a:pt x="142" y="100"/>
                    <a:pt x="142" y="100"/>
                    <a:pt x="143" y="100"/>
                  </a:cubicBezTo>
                  <a:cubicBezTo>
                    <a:pt x="148" y="102"/>
                    <a:pt x="152" y="107"/>
                    <a:pt x="160" y="107"/>
                  </a:cubicBezTo>
                  <a:cubicBezTo>
                    <a:pt x="160" y="107"/>
                    <a:pt x="160" y="107"/>
                    <a:pt x="160" y="107"/>
                  </a:cubicBezTo>
                  <a:cubicBezTo>
                    <a:pt x="166" y="103"/>
                    <a:pt x="153" y="99"/>
                    <a:pt x="157" y="97"/>
                  </a:cubicBezTo>
                  <a:cubicBezTo>
                    <a:pt x="160" y="97"/>
                    <a:pt x="161" y="99"/>
                    <a:pt x="164" y="100"/>
                  </a:cubicBezTo>
                  <a:cubicBezTo>
                    <a:pt x="165" y="94"/>
                    <a:pt x="162" y="93"/>
                    <a:pt x="160" y="90"/>
                  </a:cubicBezTo>
                  <a:cubicBezTo>
                    <a:pt x="174" y="89"/>
                    <a:pt x="169" y="71"/>
                    <a:pt x="167" y="62"/>
                  </a:cubicBezTo>
                  <a:cubicBezTo>
                    <a:pt x="170" y="61"/>
                    <a:pt x="174" y="60"/>
                    <a:pt x="178" y="60"/>
                  </a:cubicBezTo>
                  <a:cubicBezTo>
                    <a:pt x="179" y="60"/>
                    <a:pt x="180" y="60"/>
                    <a:pt x="181" y="60"/>
                  </a:cubicBezTo>
                  <a:cubicBezTo>
                    <a:pt x="181" y="53"/>
                    <a:pt x="173" y="53"/>
                    <a:pt x="169" y="50"/>
                  </a:cubicBezTo>
                  <a:cubicBezTo>
                    <a:pt x="169" y="50"/>
                    <a:pt x="169" y="50"/>
                    <a:pt x="169" y="50"/>
                  </a:cubicBezTo>
                  <a:cubicBezTo>
                    <a:pt x="171" y="50"/>
                    <a:pt x="172" y="49"/>
                    <a:pt x="173" y="48"/>
                  </a:cubicBezTo>
                  <a:cubicBezTo>
                    <a:pt x="174" y="47"/>
                    <a:pt x="174" y="46"/>
                    <a:pt x="176" y="46"/>
                  </a:cubicBezTo>
                  <a:cubicBezTo>
                    <a:pt x="177" y="46"/>
                    <a:pt x="177" y="46"/>
                    <a:pt x="178" y="46"/>
                  </a:cubicBezTo>
                  <a:cubicBezTo>
                    <a:pt x="179" y="41"/>
                    <a:pt x="175" y="41"/>
                    <a:pt x="177" y="36"/>
                  </a:cubicBezTo>
                  <a:cubicBezTo>
                    <a:pt x="177" y="36"/>
                    <a:pt x="177" y="36"/>
                    <a:pt x="178" y="36"/>
                  </a:cubicBezTo>
                  <a:cubicBezTo>
                    <a:pt x="180" y="36"/>
                    <a:pt x="181" y="35"/>
                    <a:pt x="182" y="33"/>
                  </a:cubicBezTo>
                  <a:cubicBezTo>
                    <a:pt x="182" y="32"/>
                    <a:pt x="183" y="31"/>
                    <a:pt x="185" y="31"/>
                  </a:cubicBezTo>
                  <a:cubicBezTo>
                    <a:pt x="186" y="31"/>
                    <a:pt x="186" y="31"/>
                    <a:pt x="186" y="31"/>
                  </a:cubicBezTo>
                  <a:cubicBezTo>
                    <a:pt x="187" y="31"/>
                    <a:pt x="188" y="30"/>
                    <a:pt x="188" y="30"/>
                  </a:cubicBezTo>
                  <a:cubicBezTo>
                    <a:pt x="190" y="30"/>
                    <a:pt x="191" y="31"/>
                    <a:pt x="192" y="31"/>
                  </a:cubicBezTo>
                  <a:cubicBezTo>
                    <a:pt x="193" y="31"/>
                    <a:pt x="195" y="31"/>
                    <a:pt x="196" y="31"/>
                  </a:cubicBezTo>
                  <a:cubicBezTo>
                    <a:pt x="198" y="31"/>
                    <a:pt x="200" y="30"/>
                    <a:pt x="199" y="27"/>
                  </a:cubicBezTo>
                  <a:cubicBezTo>
                    <a:pt x="201" y="21"/>
                    <a:pt x="192" y="26"/>
                    <a:pt x="191" y="22"/>
                  </a:cubicBezTo>
                  <a:cubicBezTo>
                    <a:pt x="188" y="22"/>
                    <a:pt x="188" y="17"/>
                    <a:pt x="184" y="17"/>
                  </a:cubicBezTo>
                  <a:cubicBezTo>
                    <a:pt x="184" y="17"/>
                    <a:pt x="183" y="17"/>
                    <a:pt x="183" y="17"/>
                  </a:cubicBezTo>
                  <a:cubicBezTo>
                    <a:pt x="183" y="17"/>
                    <a:pt x="182" y="17"/>
                    <a:pt x="182" y="17"/>
                  </a:cubicBezTo>
                  <a:cubicBezTo>
                    <a:pt x="179" y="17"/>
                    <a:pt x="176" y="18"/>
                    <a:pt x="174" y="19"/>
                  </a:cubicBezTo>
                  <a:cubicBezTo>
                    <a:pt x="171" y="20"/>
                    <a:pt x="169" y="21"/>
                    <a:pt x="167" y="21"/>
                  </a:cubicBezTo>
                  <a:cubicBezTo>
                    <a:pt x="166" y="21"/>
                    <a:pt x="166" y="21"/>
                    <a:pt x="165" y="20"/>
                  </a:cubicBezTo>
                  <a:cubicBezTo>
                    <a:pt x="166" y="12"/>
                    <a:pt x="180" y="16"/>
                    <a:pt x="181" y="8"/>
                  </a:cubicBezTo>
                  <a:cubicBezTo>
                    <a:pt x="179" y="4"/>
                    <a:pt x="174" y="3"/>
                    <a:pt x="167" y="3"/>
                  </a:cubicBezTo>
                  <a:cubicBezTo>
                    <a:pt x="166" y="3"/>
                    <a:pt x="164" y="3"/>
                    <a:pt x="162" y="3"/>
                  </a:cubicBezTo>
                  <a:cubicBezTo>
                    <a:pt x="159" y="2"/>
                    <a:pt x="155" y="1"/>
                    <a:pt x="152" y="1"/>
                  </a:cubicBezTo>
                  <a:cubicBezTo>
                    <a:pt x="150" y="1"/>
                    <a:pt x="149" y="1"/>
                    <a:pt x="147" y="3"/>
                  </a:cubicBezTo>
                  <a:cubicBezTo>
                    <a:pt x="146" y="1"/>
                    <a:pt x="142" y="1"/>
                    <a:pt x="13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22" name="ïşḷíďê">
              <a:extLst>
                <a:ext uri="{FF2B5EF4-FFF2-40B4-BE49-F238E27FC236}">
                  <a16:creationId xmlns:a16="http://schemas.microsoft.com/office/drawing/2014/main" id="{EC729181-AD86-46A2-9BE3-B53CEE43CE56}"/>
                </a:ext>
              </a:extLst>
            </p:cNvPr>
            <p:cNvSpPr/>
            <p:nvPr/>
          </p:nvSpPr>
          <p:spPr bwMode="auto">
            <a:xfrm>
              <a:off x="7736894" y="1319024"/>
              <a:ext cx="441650" cy="266042"/>
            </a:xfrm>
            <a:custGeom>
              <a:avLst/>
              <a:gdLst>
                <a:gd name="T0" fmla="*/ 39 w 115"/>
                <a:gd name="T1" fmla="*/ 62 h 69"/>
                <a:gd name="T2" fmla="*/ 39 w 115"/>
                <a:gd name="T3" fmla="*/ 62 h 69"/>
                <a:gd name="T4" fmla="*/ 40 w 115"/>
                <a:gd name="T5" fmla="*/ 60 h 69"/>
                <a:gd name="T6" fmla="*/ 40 w 115"/>
                <a:gd name="T7" fmla="*/ 61 h 69"/>
                <a:gd name="T8" fmla="*/ 39 w 115"/>
                <a:gd name="T9" fmla="*/ 62 h 69"/>
                <a:gd name="T10" fmla="*/ 110 w 115"/>
                <a:gd name="T11" fmla="*/ 0 h 69"/>
                <a:gd name="T12" fmla="*/ 92 w 115"/>
                <a:gd name="T13" fmla="*/ 1 h 69"/>
                <a:gd name="T14" fmla="*/ 77 w 115"/>
                <a:gd name="T15" fmla="*/ 1 h 69"/>
                <a:gd name="T16" fmla="*/ 60 w 115"/>
                <a:gd name="T17" fmla="*/ 0 h 69"/>
                <a:gd name="T18" fmla="*/ 19 w 115"/>
                <a:gd name="T19" fmla="*/ 7 h 69"/>
                <a:gd name="T20" fmla="*/ 27 w 115"/>
                <a:gd name="T21" fmla="*/ 23 h 69"/>
                <a:gd name="T22" fmla="*/ 26 w 115"/>
                <a:gd name="T23" fmla="*/ 23 h 69"/>
                <a:gd name="T24" fmla="*/ 19 w 115"/>
                <a:gd name="T25" fmla="*/ 17 h 69"/>
                <a:gd name="T26" fmla="*/ 11 w 115"/>
                <a:gd name="T27" fmla="*/ 12 h 69"/>
                <a:gd name="T28" fmla="*/ 8 w 115"/>
                <a:gd name="T29" fmla="*/ 12 h 69"/>
                <a:gd name="T30" fmla="*/ 6 w 115"/>
                <a:gd name="T31" fmla="*/ 19 h 69"/>
                <a:gd name="T32" fmla="*/ 1 w 115"/>
                <a:gd name="T33" fmla="*/ 23 h 69"/>
                <a:gd name="T34" fmla="*/ 6 w 115"/>
                <a:gd name="T35" fmla="*/ 29 h 69"/>
                <a:gd name="T36" fmla="*/ 6 w 115"/>
                <a:gd name="T37" fmla="*/ 40 h 69"/>
                <a:gd name="T38" fmla="*/ 8 w 115"/>
                <a:gd name="T39" fmla="*/ 39 h 69"/>
                <a:gd name="T40" fmla="*/ 12 w 115"/>
                <a:gd name="T41" fmla="*/ 41 h 69"/>
                <a:gd name="T42" fmla="*/ 16 w 115"/>
                <a:gd name="T43" fmla="*/ 42 h 69"/>
                <a:gd name="T44" fmla="*/ 16 w 115"/>
                <a:gd name="T45" fmla="*/ 42 h 69"/>
                <a:gd name="T46" fmla="*/ 29 w 115"/>
                <a:gd name="T47" fmla="*/ 29 h 69"/>
                <a:gd name="T48" fmla="*/ 32 w 115"/>
                <a:gd name="T49" fmla="*/ 29 h 69"/>
                <a:gd name="T50" fmla="*/ 30 w 115"/>
                <a:gd name="T51" fmla="*/ 33 h 69"/>
                <a:gd name="T52" fmla="*/ 28 w 115"/>
                <a:gd name="T53" fmla="*/ 33 h 69"/>
                <a:gd name="T54" fmla="*/ 26 w 115"/>
                <a:gd name="T55" fmla="*/ 33 h 69"/>
                <a:gd name="T56" fmla="*/ 24 w 115"/>
                <a:gd name="T57" fmla="*/ 35 h 69"/>
                <a:gd name="T58" fmla="*/ 19 w 115"/>
                <a:gd name="T59" fmla="*/ 42 h 69"/>
                <a:gd name="T60" fmla="*/ 21 w 115"/>
                <a:gd name="T61" fmla="*/ 41 h 69"/>
                <a:gd name="T62" fmla="*/ 24 w 115"/>
                <a:gd name="T63" fmla="*/ 47 h 69"/>
                <a:gd name="T64" fmla="*/ 24 w 115"/>
                <a:gd name="T65" fmla="*/ 47 h 69"/>
                <a:gd name="T66" fmla="*/ 20 w 115"/>
                <a:gd name="T67" fmla="*/ 46 h 69"/>
                <a:gd name="T68" fmla="*/ 17 w 115"/>
                <a:gd name="T69" fmla="*/ 45 h 69"/>
                <a:gd name="T70" fmla="*/ 14 w 115"/>
                <a:gd name="T71" fmla="*/ 45 h 69"/>
                <a:gd name="T72" fmla="*/ 11 w 115"/>
                <a:gd name="T73" fmla="*/ 55 h 69"/>
                <a:gd name="T74" fmla="*/ 21 w 115"/>
                <a:gd name="T75" fmla="*/ 54 h 69"/>
                <a:gd name="T76" fmla="*/ 32 w 115"/>
                <a:gd name="T77" fmla="*/ 61 h 69"/>
                <a:gd name="T78" fmla="*/ 27 w 115"/>
                <a:gd name="T79" fmla="*/ 61 h 69"/>
                <a:gd name="T80" fmla="*/ 16 w 115"/>
                <a:gd name="T81" fmla="*/ 59 h 69"/>
                <a:gd name="T82" fmla="*/ 7 w 115"/>
                <a:gd name="T83" fmla="*/ 56 h 69"/>
                <a:gd name="T84" fmla="*/ 3 w 115"/>
                <a:gd name="T85" fmla="*/ 57 h 69"/>
                <a:gd name="T86" fmla="*/ 13 w 115"/>
                <a:gd name="T87" fmla="*/ 68 h 69"/>
                <a:gd name="T88" fmla="*/ 16 w 115"/>
                <a:gd name="T89" fmla="*/ 67 h 69"/>
                <a:gd name="T90" fmla="*/ 26 w 115"/>
                <a:gd name="T91" fmla="*/ 68 h 69"/>
                <a:gd name="T92" fmla="*/ 35 w 115"/>
                <a:gd name="T93" fmla="*/ 69 h 69"/>
                <a:gd name="T94" fmla="*/ 45 w 115"/>
                <a:gd name="T95" fmla="*/ 62 h 69"/>
                <a:gd name="T96" fmla="*/ 47 w 115"/>
                <a:gd name="T97" fmla="*/ 62 h 69"/>
                <a:gd name="T98" fmla="*/ 52 w 115"/>
                <a:gd name="T99" fmla="*/ 57 h 69"/>
                <a:gd name="T100" fmla="*/ 50 w 115"/>
                <a:gd name="T101" fmla="*/ 55 h 69"/>
                <a:gd name="T102" fmla="*/ 48 w 115"/>
                <a:gd name="T103" fmla="*/ 55 h 69"/>
                <a:gd name="T104" fmla="*/ 47 w 115"/>
                <a:gd name="T105" fmla="*/ 56 h 69"/>
                <a:gd name="T106" fmla="*/ 45 w 115"/>
                <a:gd name="T107" fmla="*/ 54 h 69"/>
                <a:gd name="T108" fmla="*/ 57 w 115"/>
                <a:gd name="T109" fmla="*/ 54 h 69"/>
                <a:gd name="T110" fmla="*/ 65 w 115"/>
                <a:gd name="T111" fmla="*/ 35 h 69"/>
                <a:gd name="T112" fmla="*/ 82 w 115"/>
                <a:gd name="T113" fmla="*/ 27 h 69"/>
                <a:gd name="T114" fmla="*/ 84 w 115"/>
                <a:gd name="T115" fmla="*/ 28 h 69"/>
                <a:gd name="T116" fmla="*/ 95 w 115"/>
                <a:gd name="T117" fmla="*/ 21 h 69"/>
                <a:gd name="T118" fmla="*/ 95 w 115"/>
                <a:gd name="T119" fmla="*/ 21 h 69"/>
                <a:gd name="T120" fmla="*/ 95 w 115"/>
                <a:gd name="T121" fmla="*/ 12 h 69"/>
                <a:gd name="T122" fmla="*/ 115 w 115"/>
                <a:gd name="T123" fmla="*/ 3 h 69"/>
                <a:gd name="T124" fmla="*/ 110 w 115"/>
                <a:gd name="T1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69">
                  <a:moveTo>
                    <a:pt x="39" y="62"/>
                  </a:moveTo>
                  <a:cubicBezTo>
                    <a:pt x="39" y="62"/>
                    <a:pt x="39" y="62"/>
                    <a:pt x="39" y="62"/>
                  </a:cubicBezTo>
                  <a:cubicBezTo>
                    <a:pt x="38" y="62"/>
                    <a:pt x="39" y="60"/>
                    <a:pt x="40" y="60"/>
                  </a:cubicBezTo>
                  <a:cubicBezTo>
                    <a:pt x="40" y="60"/>
                    <a:pt x="40" y="60"/>
                    <a:pt x="40" y="61"/>
                  </a:cubicBezTo>
                  <a:cubicBezTo>
                    <a:pt x="41" y="61"/>
                    <a:pt x="40" y="62"/>
                    <a:pt x="39" y="62"/>
                  </a:cubicBezTo>
                  <a:moveTo>
                    <a:pt x="110" y="0"/>
                  </a:moveTo>
                  <a:cubicBezTo>
                    <a:pt x="104" y="1"/>
                    <a:pt x="99" y="1"/>
                    <a:pt x="92" y="1"/>
                  </a:cubicBezTo>
                  <a:cubicBezTo>
                    <a:pt x="87" y="1"/>
                    <a:pt x="82" y="1"/>
                    <a:pt x="77" y="1"/>
                  </a:cubicBezTo>
                  <a:cubicBezTo>
                    <a:pt x="71" y="1"/>
                    <a:pt x="66" y="0"/>
                    <a:pt x="60" y="0"/>
                  </a:cubicBezTo>
                  <a:cubicBezTo>
                    <a:pt x="46" y="0"/>
                    <a:pt x="32" y="2"/>
                    <a:pt x="19" y="7"/>
                  </a:cubicBezTo>
                  <a:cubicBezTo>
                    <a:pt x="17" y="17"/>
                    <a:pt x="26" y="16"/>
                    <a:pt x="27" y="23"/>
                  </a:cubicBezTo>
                  <a:cubicBezTo>
                    <a:pt x="27" y="23"/>
                    <a:pt x="27" y="23"/>
                    <a:pt x="26" y="23"/>
                  </a:cubicBezTo>
                  <a:cubicBezTo>
                    <a:pt x="22" y="23"/>
                    <a:pt x="20" y="20"/>
                    <a:pt x="19" y="17"/>
                  </a:cubicBezTo>
                  <a:cubicBezTo>
                    <a:pt x="17" y="14"/>
                    <a:pt x="15" y="12"/>
                    <a:pt x="11" y="12"/>
                  </a:cubicBezTo>
                  <a:cubicBezTo>
                    <a:pt x="10" y="12"/>
                    <a:pt x="9" y="12"/>
                    <a:pt x="8" y="12"/>
                  </a:cubicBezTo>
                  <a:cubicBezTo>
                    <a:pt x="7" y="14"/>
                    <a:pt x="6" y="15"/>
                    <a:pt x="6" y="19"/>
                  </a:cubicBezTo>
                  <a:cubicBezTo>
                    <a:pt x="4" y="19"/>
                    <a:pt x="1" y="19"/>
                    <a:pt x="1" y="23"/>
                  </a:cubicBezTo>
                  <a:cubicBezTo>
                    <a:pt x="0" y="28"/>
                    <a:pt x="6" y="26"/>
                    <a:pt x="6" y="29"/>
                  </a:cubicBezTo>
                  <a:cubicBezTo>
                    <a:pt x="6" y="33"/>
                    <a:pt x="6" y="36"/>
                    <a:pt x="6" y="40"/>
                  </a:cubicBezTo>
                  <a:cubicBezTo>
                    <a:pt x="7" y="40"/>
                    <a:pt x="8" y="39"/>
                    <a:pt x="8" y="39"/>
                  </a:cubicBezTo>
                  <a:cubicBezTo>
                    <a:pt x="10" y="39"/>
                    <a:pt x="11" y="40"/>
                    <a:pt x="12" y="41"/>
                  </a:cubicBezTo>
                  <a:cubicBezTo>
                    <a:pt x="13" y="41"/>
                    <a:pt x="14" y="42"/>
                    <a:pt x="16" y="42"/>
                  </a:cubicBezTo>
                  <a:cubicBezTo>
                    <a:pt x="16" y="42"/>
                    <a:pt x="16" y="42"/>
                    <a:pt x="16" y="42"/>
                  </a:cubicBezTo>
                  <a:cubicBezTo>
                    <a:pt x="17" y="35"/>
                    <a:pt x="24" y="29"/>
                    <a:pt x="29" y="29"/>
                  </a:cubicBezTo>
                  <a:cubicBezTo>
                    <a:pt x="30" y="29"/>
                    <a:pt x="31" y="29"/>
                    <a:pt x="32" y="29"/>
                  </a:cubicBezTo>
                  <a:cubicBezTo>
                    <a:pt x="33" y="32"/>
                    <a:pt x="32" y="33"/>
                    <a:pt x="30" y="33"/>
                  </a:cubicBezTo>
                  <a:cubicBezTo>
                    <a:pt x="30" y="33"/>
                    <a:pt x="29" y="33"/>
                    <a:pt x="28" y="33"/>
                  </a:cubicBezTo>
                  <a:cubicBezTo>
                    <a:pt x="28" y="33"/>
                    <a:pt x="27" y="33"/>
                    <a:pt x="26" y="33"/>
                  </a:cubicBezTo>
                  <a:cubicBezTo>
                    <a:pt x="25" y="33"/>
                    <a:pt x="24" y="33"/>
                    <a:pt x="24" y="35"/>
                  </a:cubicBezTo>
                  <a:cubicBezTo>
                    <a:pt x="29" y="37"/>
                    <a:pt x="19" y="38"/>
                    <a:pt x="19" y="42"/>
                  </a:cubicBezTo>
                  <a:cubicBezTo>
                    <a:pt x="20" y="41"/>
                    <a:pt x="21" y="41"/>
                    <a:pt x="21" y="41"/>
                  </a:cubicBezTo>
                  <a:cubicBezTo>
                    <a:pt x="24" y="41"/>
                    <a:pt x="25" y="43"/>
                    <a:pt x="24" y="47"/>
                  </a:cubicBezTo>
                  <a:cubicBezTo>
                    <a:pt x="24" y="47"/>
                    <a:pt x="24" y="47"/>
                    <a:pt x="24" y="47"/>
                  </a:cubicBezTo>
                  <a:cubicBezTo>
                    <a:pt x="22" y="47"/>
                    <a:pt x="21" y="46"/>
                    <a:pt x="20" y="46"/>
                  </a:cubicBezTo>
                  <a:cubicBezTo>
                    <a:pt x="19" y="45"/>
                    <a:pt x="18" y="45"/>
                    <a:pt x="17" y="45"/>
                  </a:cubicBezTo>
                  <a:cubicBezTo>
                    <a:pt x="16" y="45"/>
                    <a:pt x="15" y="45"/>
                    <a:pt x="14" y="45"/>
                  </a:cubicBezTo>
                  <a:cubicBezTo>
                    <a:pt x="15" y="50"/>
                    <a:pt x="9" y="48"/>
                    <a:pt x="11" y="55"/>
                  </a:cubicBezTo>
                  <a:cubicBezTo>
                    <a:pt x="15" y="55"/>
                    <a:pt x="18" y="54"/>
                    <a:pt x="21" y="54"/>
                  </a:cubicBezTo>
                  <a:cubicBezTo>
                    <a:pt x="26" y="54"/>
                    <a:pt x="29" y="56"/>
                    <a:pt x="32" y="61"/>
                  </a:cubicBezTo>
                  <a:cubicBezTo>
                    <a:pt x="30" y="61"/>
                    <a:pt x="29" y="61"/>
                    <a:pt x="27" y="61"/>
                  </a:cubicBezTo>
                  <a:cubicBezTo>
                    <a:pt x="23" y="61"/>
                    <a:pt x="19" y="60"/>
                    <a:pt x="16" y="59"/>
                  </a:cubicBezTo>
                  <a:cubicBezTo>
                    <a:pt x="13" y="58"/>
                    <a:pt x="10" y="56"/>
                    <a:pt x="7" y="56"/>
                  </a:cubicBezTo>
                  <a:cubicBezTo>
                    <a:pt x="5" y="56"/>
                    <a:pt x="4" y="57"/>
                    <a:pt x="3" y="57"/>
                  </a:cubicBezTo>
                  <a:cubicBezTo>
                    <a:pt x="2" y="65"/>
                    <a:pt x="13" y="60"/>
                    <a:pt x="13" y="68"/>
                  </a:cubicBezTo>
                  <a:cubicBezTo>
                    <a:pt x="14" y="67"/>
                    <a:pt x="15" y="67"/>
                    <a:pt x="16" y="67"/>
                  </a:cubicBezTo>
                  <a:cubicBezTo>
                    <a:pt x="19" y="67"/>
                    <a:pt x="23" y="68"/>
                    <a:pt x="26" y="68"/>
                  </a:cubicBezTo>
                  <a:cubicBezTo>
                    <a:pt x="29" y="69"/>
                    <a:pt x="32" y="69"/>
                    <a:pt x="35" y="69"/>
                  </a:cubicBezTo>
                  <a:cubicBezTo>
                    <a:pt x="40" y="69"/>
                    <a:pt x="44" y="68"/>
                    <a:pt x="45" y="62"/>
                  </a:cubicBezTo>
                  <a:cubicBezTo>
                    <a:pt x="46" y="62"/>
                    <a:pt x="46" y="62"/>
                    <a:pt x="47" y="62"/>
                  </a:cubicBezTo>
                  <a:cubicBezTo>
                    <a:pt x="50" y="62"/>
                    <a:pt x="52" y="61"/>
                    <a:pt x="52" y="57"/>
                  </a:cubicBezTo>
                  <a:cubicBezTo>
                    <a:pt x="52" y="56"/>
                    <a:pt x="51" y="55"/>
                    <a:pt x="50" y="55"/>
                  </a:cubicBezTo>
                  <a:cubicBezTo>
                    <a:pt x="50" y="55"/>
                    <a:pt x="49" y="55"/>
                    <a:pt x="48" y="55"/>
                  </a:cubicBezTo>
                  <a:cubicBezTo>
                    <a:pt x="48" y="55"/>
                    <a:pt x="47" y="56"/>
                    <a:pt x="47" y="56"/>
                  </a:cubicBezTo>
                  <a:cubicBezTo>
                    <a:pt x="45" y="56"/>
                    <a:pt x="45" y="55"/>
                    <a:pt x="45" y="54"/>
                  </a:cubicBezTo>
                  <a:cubicBezTo>
                    <a:pt x="49" y="54"/>
                    <a:pt x="53" y="54"/>
                    <a:pt x="57" y="54"/>
                  </a:cubicBezTo>
                  <a:cubicBezTo>
                    <a:pt x="56" y="44"/>
                    <a:pt x="66" y="46"/>
                    <a:pt x="65" y="35"/>
                  </a:cubicBezTo>
                  <a:cubicBezTo>
                    <a:pt x="72" y="34"/>
                    <a:pt x="74" y="27"/>
                    <a:pt x="82" y="27"/>
                  </a:cubicBezTo>
                  <a:cubicBezTo>
                    <a:pt x="82" y="27"/>
                    <a:pt x="83" y="27"/>
                    <a:pt x="84" y="28"/>
                  </a:cubicBezTo>
                  <a:cubicBezTo>
                    <a:pt x="86" y="24"/>
                    <a:pt x="89" y="21"/>
                    <a:pt x="95" y="21"/>
                  </a:cubicBezTo>
                  <a:cubicBezTo>
                    <a:pt x="95" y="21"/>
                    <a:pt x="95" y="21"/>
                    <a:pt x="95" y="21"/>
                  </a:cubicBezTo>
                  <a:cubicBezTo>
                    <a:pt x="97" y="16"/>
                    <a:pt x="92" y="12"/>
                    <a:pt x="95" y="12"/>
                  </a:cubicBezTo>
                  <a:cubicBezTo>
                    <a:pt x="102" y="9"/>
                    <a:pt x="112" y="14"/>
                    <a:pt x="115" y="3"/>
                  </a:cubicBezTo>
                  <a:cubicBezTo>
                    <a:pt x="115" y="1"/>
                    <a:pt x="110" y="3"/>
                    <a:pt x="11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23" name="íş1ïḍe">
              <a:extLst>
                <a:ext uri="{FF2B5EF4-FFF2-40B4-BE49-F238E27FC236}">
                  <a16:creationId xmlns:a16="http://schemas.microsoft.com/office/drawing/2014/main" id="{CD069008-BE4B-4BD4-886D-F824FC6B9755}"/>
                </a:ext>
              </a:extLst>
            </p:cNvPr>
            <p:cNvSpPr/>
            <p:nvPr/>
          </p:nvSpPr>
          <p:spPr bwMode="auto">
            <a:xfrm>
              <a:off x="9154380" y="1365292"/>
              <a:ext cx="169299" cy="53629"/>
            </a:xfrm>
            <a:custGeom>
              <a:avLst/>
              <a:gdLst>
                <a:gd name="T0" fmla="*/ 0 w 44"/>
                <a:gd name="T1" fmla="*/ 0 h 14"/>
                <a:gd name="T2" fmla="*/ 2 w 44"/>
                <a:gd name="T3" fmla="*/ 7 h 14"/>
                <a:gd name="T4" fmla="*/ 29 w 44"/>
                <a:gd name="T5" fmla="*/ 14 h 14"/>
                <a:gd name="T6" fmla="*/ 36 w 44"/>
                <a:gd name="T7" fmla="*/ 14 h 14"/>
                <a:gd name="T8" fmla="*/ 42 w 44"/>
                <a:gd name="T9" fmla="*/ 4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0" y="3"/>
                    <a:pt x="1" y="6"/>
                    <a:pt x="2" y="7"/>
                  </a:cubicBezTo>
                  <a:cubicBezTo>
                    <a:pt x="10" y="10"/>
                    <a:pt x="18" y="14"/>
                    <a:pt x="29" y="14"/>
                  </a:cubicBezTo>
                  <a:cubicBezTo>
                    <a:pt x="31" y="14"/>
                    <a:pt x="33" y="14"/>
                    <a:pt x="36" y="14"/>
                  </a:cubicBezTo>
                  <a:cubicBezTo>
                    <a:pt x="37" y="9"/>
                    <a:pt x="44" y="11"/>
                    <a:pt x="42" y="4"/>
                  </a:cubicBezTo>
                  <a:cubicBezTo>
                    <a:pt x="27" y="1"/>
                    <a:pt x="13" y="0"/>
                    <a:pt x="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24" name="îṣlídê">
              <a:extLst>
                <a:ext uri="{FF2B5EF4-FFF2-40B4-BE49-F238E27FC236}">
                  <a16:creationId xmlns:a16="http://schemas.microsoft.com/office/drawing/2014/main" id="{4C9C6BDF-EE31-46AD-B87E-4EC635772AB8}"/>
                </a:ext>
              </a:extLst>
            </p:cNvPr>
            <p:cNvSpPr/>
            <p:nvPr/>
          </p:nvSpPr>
          <p:spPr bwMode="auto">
            <a:xfrm>
              <a:off x="9016627" y="1376858"/>
              <a:ext cx="226083" cy="176660"/>
            </a:xfrm>
            <a:custGeom>
              <a:avLst/>
              <a:gdLst>
                <a:gd name="T0" fmla="*/ 24 w 59"/>
                <a:gd name="T1" fmla="*/ 0 h 46"/>
                <a:gd name="T2" fmla="*/ 22 w 59"/>
                <a:gd name="T3" fmla="*/ 1 h 46"/>
                <a:gd name="T4" fmla="*/ 20 w 59"/>
                <a:gd name="T5" fmla="*/ 11 h 46"/>
                <a:gd name="T6" fmla="*/ 7 w 59"/>
                <a:gd name="T7" fmla="*/ 1 h 46"/>
                <a:gd name="T8" fmla="*/ 0 w 59"/>
                <a:gd name="T9" fmla="*/ 11 h 46"/>
                <a:gd name="T10" fmla="*/ 9 w 59"/>
                <a:gd name="T11" fmla="*/ 20 h 46"/>
                <a:gd name="T12" fmla="*/ 9 w 59"/>
                <a:gd name="T13" fmla="*/ 28 h 46"/>
                <a:gd name="T14" fmla="*/ 22 w 59"/>
                <a:gd name="T15" fmla="*/ 21 h 46"/>
                <a:gd name="T16" fmla="*/ 23 w 59"/>
                <a:gd name="T17" fmla="*/ 21 h 46"/>
                <a:gd name="T18" fmla="*/ 15 w 59"/>
                <a:gd name="T19" fmla="*/ 37 h 46"/>
                <a:gd name="T20" fmla="*/ 24 w 59"/>
                <a:gd name="T21" fmla="*/ 41 h 46"/>
                <a:gd name="T22" fmla="*/ 26 w 59"/>
                <a:gd name="T23" fmla="*/ 40 h 46"/>
                <a:gd name="T24" fmla="*/ 32 w 59"/>
                <a:gd name="T25" fmla="*/ 46 h 46"/>
                <a:gd name="T26" fmla="*/ 35 w 59"/>
                <a:gd name="T27" fmla="*/ 46 h 46"/>
                <a:gd name="T28" fmla="*/ 39 w 59"/>
                <a:gd name="T29" fmla="*/ 27 h 46"/>
                <a:gd name="T30" fmla="*/ 53 w 59"/>
                <a:gd name="T31" fmla="*/ 36 h 46"/>
                <a:gd name="T32" fmla="*/ 57 w 59"/>
                <a:gd name="T33" fmla="*/ 35 h 46"/>
                <a:gd name="T34" fmla="*/ 44 w 59"/>
                <a:gd name="T35" fmla="*/ 14 h 46"/>
                <a:gd name="T36" fmla="*/ 43 w 59"/>
                <a:gd name="T37" fmla="*/ 16 h 46"/>
                <a:gd name="T38" fmla="*/ 41 w 59"/>
                <a:gd name="T39" fmla="*/ 14 h 46"/>
                <a:gd name="T40" fmla="*/ 38 w 59"/>
                <a:gd name="T41" fmla="*/ 13 h 46"/>
                <a:gd name="T42" fmla="*/ 38 w 59"/>
                <a:gd name="T43" fmla="*/ 13 h 46"/>
                <a:gd name="T44" fmla="*/ 37 w 59"/>
                <a:gd name="T45" fmla="*/ 13 h 46"/>
                <a:gd name="T46" fmla="*/ 30 w 59"/>
                <a:gd name="T47" fmla="*/ 9 h 46"/>
                <a:gd name="T48" fmla="*/ 24 w 59"/>
                <a:gd name="T4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46">
                  <a:moveTo>
                    <a:pt x="24" y="0"/>
                  </a:moveTo>
                  <a:cubicBezTo>
                    <a:pt x="23" y="0"/>
                    <a:pt x="22" y="0"/>
                    <a:pt x="22" y="1"/>
                  </a:cubicBezTo>
                  <a:cubicBezTo>
                    <a:pt x="17" y="3"/>
                    <a:pt x="24" y="10"/>
                    <a:pt x="20" y="11"/>
                  </a:cubicBezTo>
                  <a:cubicBezTo>
                    <a:pt x="18" y="6"/>
                    <a:pt x="12" y="1"/>
                    <a:pt x="7" y="1"/>
                  </a:cubicBezTo>
                  <a:cubicBezTo>
                    <a:pt x="4" y="1"/>
                    <a:pt x="1" y="4"/>
                    <a:pt x="0" y="11"/>
                  </a:cubicBezTo>
                  <a:cubicBezTo>
                    <a:pt x="1" y="16"/>
                    <a:pt x="7" y="15"/>
                    <a:pt x="9" y="20"/>
                  </a:cubicBezTo>
                  <a:cubicBezTo>
                    <a:pt x="8" y="24"/>
                    <a:pt x="6" y="25"/>
                    <a:pt x="9" y="28"/>
                  </a:cubicBezTo>
                  <a:cubicBezTo>
                    <a:pt x="15" y="28"/>
                    <a:pt x="15" y="21"/>
                    <a:pt x="22" y="21"/>
                  </a:cubicBezTo>
                  <a:cubicBezTo>
                    <a:pt x="22" y="21"/>
                    <a:pt x="23" y="21"/>
                    <a:pt x="23" y="21"/>
                  </a:cubicBezTo>
                  <a:cubicBezTo>
                    <a:pt x="23" y="29"/>
                    <a:pt x="15" y="29"/>
                    <a:pt x="15" y="37"/>
                  </a:cubicBezTo>
                  <a:cubicBezTo>
                    <a:pt x="17" y="39"/>
                    <a:pt x="20" y="41"/>
                    <a:pt x="24" y="41"/>
                  </a:cubicBezTo>
                  <a:cubicBezTo>
                    <a:pt x="24" y="41"/>
                    <a:pt x="25" y="41"/>
                    <a:pt x="26" y="40"/>
                  </a:cubicBezTo>
                  <a:cubicBezTo>
                    <a:pt x="26" y="45"/>
                    <a:pt x="28" y="46"/>
                    <a:pt x="32" y="46"/>
                  </a:cubicBezTo>
                  <a:cubicBezTo>
                    <a:pt x="33" y="46"/>
                    <a:pt x="34" y="46"/>
                    <a:pt x="35" y="46"/>
                  </a:cubicBezTo>
                  <a:cubicBezTo>
                    <a:pt x="36" y="39"/>
                    <a:pt x="37" y="32"/>
                    <a:pt x="39" y="27"/>
                  </a:cubicBezTo>
                  <a:cubicBezTo>
                    <a:pt x="43" y="30"/>
                    <a:pt x="45" y="36"/>
                    <a:pt x="53" y="36"/>
                  </a:cubicBezTo>
                  <a:cubicBezTo>
                    <a:pt x="54" y="36"/>
                    <a:pt x="56" y="36"/>
                    <a:pt x="57" y="35"/>
                  </a:cubicBezTo>
                  <a:cubicBezTo>
                    <a:pt x="59" y="22"/>
                    <a:pt x="49" y="21"/>
                    <a:pt x="44" y="14"/>
                  </a:cubicBezTo>
                  <a:cubicBezTo>
                    <a:pt x="44" y="15"/>
                    <a:pt x="44" y="16"/>
                    <a:pt x="43" y="16"/>
                  </a:cubicBezTo>
                  <a:cubicBezTo>
                    <a:pt x="43" y="16"/>
                    <a:pt x="42" y="15"/>
                    <a:pt x="41" y="14"/>
                  </a:cubicBezTo>
                  <a:cubicBezTo>
                    <a:pt x="40" y="13"/>
                    <a:pt x="39" y="13"/>
                    <a:pt x="38" y="13"/>
                  </a:cubicBezTo>
                  <a:cubicBezTo>
                    <a:pt x="38" y="13"/>
                    <a:pt x="38" y="13"/>
                    <a:pt x="38" y="13"/>
                  </a:cubicBezTo>
                  <a:cubicBezTo>
                    <a:pt x="37" y="13"/>
                    <a:pt x="37" y="13"/>
                    <a:pt x="37" y="13"/>
                  </a:cubicBezTo>
                  <a:cubicBezTo>
                    <a:pt x="33" y="13"/>
                    <a:pt x="31" y="11"/>
                    <a:pt x="30" y="9"/>
                  </a:cubicBezTo>
                  <a:cubicBezTo>
                    <a:pt x="33" y="5"/>
                    <a:pt x="29" y="0"/>
                    <a:pt x="2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10000"/>
            </a:bodyPr>
            <a:lstStyle/>
            <a:p>
              <a:pPr algn="ctr"/>
              <a:endParaRPr>
                <a:solidFill>
                  <a:schemeClr val="lt1"/>
                </a:solidFill>
              </a:endParaRPr>
            </a:p>
          </p:txBody>
        </p:sp>
        <p:sp>
          <p:nvSpPr>
            <p:cNvPr id="125" name="ïṥlídè">
              <a:extLst>
                <a:ext uri="{FF2B5EF4-FFF2-40B4-BE49-F238E27FC236}">
                  <a16:creationId xmlns:a16="http://schemas.microsoft.com/office/drawing/2014/main" id="{FFBCBE56-381C-453F-9E3E-17EF5C8248BC}"/>
                </a:ext>
              </a:extLst>
            </p:cNvPr>
            <p:cNvSpPr/>
            <p:nvPr/>
          </p:nvSpPr>
          <p:spPr bwMode="auto">
            <a:xfrm>
              <a:off x="9619164" y="1381064"/>
              <a:ext cx="57835" cy="37856"/>
            </a:xfrm>
            <a:custGeom>
              <a:avLst/>
              <a:gdLst>
                <a:gd name="T0" fmla="*/ 9 w 15"/>
                <a:gd name="T1" fmla="*/ 0 h 10"/>
                <a:gd name="T2" fmla="*/ 1 w 15"/>
                <a:gd name="T3" fmla="*/ 8 h 10"/>
                <a:gd name="T4" fmla="*/ 5 w 15"/>
                <a:gd name="T5" fmla="*/ 10 h 10"/>
                <a:gd name="T6" fmla="*/ 9 w 15"/>
                <a:gd name="T7" fmla="*/ 8 h 10"/>
                <a:gd name="T8" fmla="*/ 14 w 15"/>
                <a:gd name="T9" fmla="*/ 6 h 10"/>
                <a:gd name="T10" fmla="*/ 15 w 15"/>
                <a:gd name="T11" fmla="*/ 7 h 10"/>
                <a:gd name="T12" fmla="*/ 9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9" y="0"/>
                  </a:moveTo>
                  <a:cubicBezTo>
                    <a:pt x="5" y="0"/>
                    <a:pt x="0" y="3"/>
                    <a:pt x="1" y="8"/>
                  </a:cubicBezTo>
                  <a:cubicBezTo>
                    <a:pt x="2" y="10"/>
                    <a:pt x="3" y="10"/>
                    <a:pt x="5" y="10"/>
                  </a:cubicBezTo>
                  <a:cubicBezTo>
                    <a:pt x="6" y="10"/>
                    <a:pt x="8" y="9"/>
                    <a:pt x="9" y="8"/>
                  </a:cubicBezTo>
                  <a:cubicBezTo>
                    <a:pt x="11" y="7"/>
                    <a:pt x="12" y="6"/>
                    <a:pt x="14" y="6"/>
                  </a:cubicBezTo>
                  <a:cubicBezTo>
                    <a:pt x="15" y="6"/>
                    <a:pt x="15" y="6"/>
                    <a:pt x="15" y="7"/>
                  </a:cubicBezTo>
                  <a:cubicBezTo>
                    <a:pt x="15" y="2"/>
                    <a:pt x="12" y="0"/>
                    <a:pt x="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26" name="î$ḻïḋè">
              <a:extLst>
                <a:ext uri="{FF2B5EF4-FFF2-40B4-BE49-F238E27FC236}">
                  <a16:creationId xmlns:a16="http://schemas.microsoft.com/office/drawing/2014/main" id="{0EEC7BAD-9AE9-46C5-B49D-E798B37C6BED}"/>
                </a:ext>
              </a:extLst>
            </p:cNvPr>
            <p:cNvSpPr/>
            <p:nvPr/>
          </p:nvSpPr>
          <p:spPr bwMode="auto">
            <a:xfrm>
              <a:off x="10018752" y="1395786"/>
              <a:ext cx="119876" cy="54680"/>
            </a:xfrm>
            <a:custGeom>
              <a:avLst/>
              <a:gdLst>
                <a:gd name="T0" fmla="*/ 14 w 31"/>
                <a:gd name="T1" fmla="*/ 0 h 14"/>
                <a:gd name="T2" fmla="*/ 4 w 31"/>
                <a:gd name="T3" fmla="*/ 3 h 14"/>
                <a:gd name="T4" fmla="*/ 2 w 31"/>
                <a:gd name="T5" fmla="*/ 13 h 14"/>
                <a:gd name="T6" fmla="*/ 7 w 31"/>
                <a:gd name="T7" fmla="*/ 12 h 14"/>
                <a:gd name="T8" fmla="*/ 15 w 31"/>
                <a:gd name="T9" fmla="*/ 13 h 14"/>
                <a:gd name="T10" fmla="*/ 22 w 31"/>
                <a:gd name="T11" fmla="*/ 14 h 14"/>
                <a:gd name="T12" fmla="*/ 31 w 31"/>
                <a:gd name="T13" fmla="*/ 8 h 14"/>
                <a:gd name="T14" fmla="*/ 14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14" y="0"/>
                  </a:moveTo>
                  <a:cubicBezTo>
                    <a:pt x="10" y="0"/>
                    <a:pt x="7" y="1"/>
                    <a:pt x="4" y="3"/>
                  </a:cubicBezTo>
                  <a:cubicBezTo>
                    <a:pt x="0" y="3"/>
                    <a:pt x="3" y="10"/>
                    <a:pt x="2" y="13"/>
                  </a:cubicBezTo>
                  <a:cubicBezTo>
                    <a:pt x="4" y="13"/>
                    <a:pt x="5" y="12"/>
                    <a:pt x="7" y="12"/>
                  </a:cubicBezTo>
                  <a:cubicBezTo>
                    <a:pt x="10" y="12"/>
                    <a:pt x="13" y="13"/>
                    <a:pt x="15" y="13"/>
                  </a:cubicBezTo>
                  <a:cubicBezTo>
                    <a:pt x="18" y="13"/>
                    <a:pt x="20" y="14"/>
                    <a:pt x="22" y="14"/>
                  </a:cubicBezTo>
                  <a:cubicBezTo>
                    <a:pt x="27" y="14"/>
                    <a:pt x="30" y="12"/>
                    <a:pt x="31" y="8"/>
                  </a:cubicBezTo>
                  <a:cubicBezTo>
                    <a:pt x="29" y="3"/>
                    <a:pt x="21" y="0"/>
                    <a:pt x="1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27" name="ïśḻidê">
              <a:extLst>
                <a:ext uri="{FF2B5EF4-FFF2-40B4-BE49-F238E27FC236}">
                  <a16:creationId xmlns:a16="http://schemas.microsoft.com/office/drawing/2014/main" id="{A691EEDB-CE3D-409A-BEE3-0C872268C01F}"/>
                </a:ext>
              </a:extLst>
            </p:cNvPr>
            <p:cNvSpPr/>
            <p:nvPr/>
          </p:nvSpPr>
          <p:spPr bwMode="auto">
            <a:xfrm>
              <a:off x="8673823" y="1476756"/>
              <a:ext cx="2717199" cy="2326022"/>
            </a:xfrm>
            <a:custGeom>
              <a:avLst/>
              <a:gdLst>
                <a:gd name="T0" fmla="*/ 509 w 707"/>
                <a:gd name="T1" fmla="*/ 241 h 604"/>
                <a:gd name="T2" fmla="*/ 153 w 707"/>
                <a:gd name="T3" fmla="*/ 127 h 604"/>
                <a:gd name="T4" fmla="*/ 130 w 707"/>
                <a:gd name="T5" fmla="*/ 130 h 604"/>
                <a:gd name="T6" fmla="*/ 144 w 707"/>
                <a:gd name="T7" fmla="*/ 131 h 604"/>
                <a:gd name="T8" fmla="*/ 109 w 707"/>
                <a:gd name="T9" fmla="*/ 156 h 604"/>
                <a:gd name="T10" fmla="*/ 310 w 707"/>
                <a:gd name="T11" fmla="*/ 61 h 604"/>
                <a:gd name="T12" fmla="*/ 417 w 707"/>
                <a:gd name="T13" fmla="*/ 35 h 604"/>
                <a:gd name="T14" fmla="*/ 422 w 707"/>
                <a:gd name="T15" fmla="*/ 33 h 604"/>
                <a:gd name="T16" fmla="*/ 391 w 707"/>
                <a:gd name="T17" fmla="*/ 13 h 604"/>
                <a:gd name="T18" fmla="*/ 354 w 707"/>
                <a:gd name="T19" fmla="*/ 20 h 604"/>
                <a:gd name="T20" fmla="*/ 337 w 707"/>
                <a:gd name="T21" fmla="*/ 47 h 604"/>
                <a:gd name="T22" fmla="*/ 307 w 707"/>
                <a:gd name="T23" fmla="*/ 46 h 604"/>
                <a:gd name="T24" fmla="*/ 254 w 707"/>
                <a:gd name="T25" fmla="*/ 64 h 604"/>
                <a:gd name="T26" fmla="*/ 203 w 707"/>
                <a:gd name="T27" fmla="*/ 82 h 604"/>
                <a:gd name="T28" fmla="*/ 203 w 707"/>
                <a:gd name="T29" fmla="*/ 82 h 604"/>
                <a:gd name="T30" fmla="*/ 131 w 707"/>
                <a:gd name="T31" fmla="*/ 58 h 604"/>
                <a:gd name="T32" fmla="*/ 98 w 707"/>
                <a:gd name="T33" fmla="*/ 142 h 604"/>
                <a:gd name="T34" fmla="*/ 66 w 707"/>
                <a:gd name="T35" fmla="*/ 182 h 604"/>
                <a:gd name="T36" fmla="*/ 53 w 707"/>
                <a:gd name="T37" fmla="*/ 201 h 604"/>
                <a:gd name="T38" fmla="*/ 28 w 707"/>
                <a:gd name="T39" fmla="*/ 241 h 604"/>
                <a:gd name="T40" fmla="*/ 86 w 707"/>
                <a:gd name="T41" fmla="*/ 224 h 604"/>
                <a:gd name="T42" fmla="*/ 116 w 707"/>
                <a:gd name="T43" fmla="*/ 248 h 604"/>
                <a:gd name="T44" fmla="*/ 135 w 707"/>
                <a:gd name="T45" fmla="*/ 239 h 604"/>
                <a:gd name="T46" fmla="*/ 152 w 707"/>
                <a:gd name="T47" fmla="*/ 260 h 604"/>
                <a:gd name="T48" fmla="*/ 158 w 707"/>
                <a:gd name="T49" fmla="*/ 253 h 604"/>
                <a:gd name="T50" fmla="*/ 193 w 707"/>
                <a:gd name="T51" fmla="*/ 260 h 604"/>
                <a:gd name="T52" fmla="*/ 106 w 707"/>
                <a:gd name="T53" fmla="*/ 255 h 604"/>
                <a:gd name="T54" fmla="*/ 23 w 707"/>
                <a:gd name="T55" fmla="*/ 298 h 604"/>
                <a:gd name="T56" fmla="*/ 68 w 707"/>
                <a:gd name="T57" fmla="*/ 407 h 604"/>
                <a:gd name="T58" fmla="*/ 104 w 707"/>
                <a:gd name="T59" fmla="*/ 473 h 604"/>
                <a:gd name="T60" fmla="*/ 187 w 707"/>
                <a:gd name="T61" fmla="*/ 554 h 604"/>
                <a:gd name="T62" fmla="*/ 256 w 707"/>
                <a:gd name="T63" fmla="*/ 376 h 604"/>
                <a:gd name="T64" fmla="*/ 198 w 707"/>
                <a:gd name="T65" fmla="*/ 326 h 604"/>
                <a:gd name="T66" fmla="*/ 290 w 707"/>
                <a:gd name="T67" fmla="*/ 333 h 604"/>
                <a:gd name="T68" fmla="*/ 280 w 707"/>
                <a:gd name="T69" fmla="*/ 314 h 604"/>
                <a:gd name="T70" fmla="*/ 307 w 707"/>
                <a:gd name="T71" fmla="*/ 321 h 604"/>
                <a:gd name="T72" fmla="*/ 354 w 707"/>
                <a:gd name="T73" fmla="*/ 385 h 604"/>
                <a:gd name="T74" fmla="*/ 378 w 707"/>
                <a:gd name="T75" fmla="*/ 357 h 604"/>
                <a:gd name="T76" fmla="*/ 417 w 707"/>
                <a:gd name="T77" fmla="*/ 357 h 604"/>
                <a:gd name="T78" fmla="*/ 444 w 707"/>
                <a:gd name="T79" fmla="*/ 390 h 604"/>
                <a:gd name="T80" fmla="*/ 474 w 707"/>
                <a:gd name="T81" fmla="*/ 341 h 604"/>
                <a:gd name="T82" fmla="*/ 513 w 707"/>
                <a:gd name="T83" fmla="*/ 310 h 604"/>
                <a:gd name="T84" fmla="*/ 520 w 707"/>
                <a:gd name="T85" fmla="*/ 243 h 604"/>
                <a:gd name="T86" fmla="*/ 582 w 707"/>
                <a:gd name="T87" fmla="*/ 203 h 604"/>
                <a:gd name="T88" fmla="*/ 571 w 707"/>
                <a:gd name="T89" fmla="*/ 153 h 604"/>
                <a:gd name="T90" fmla="*/ 561 w 707"/>
                <a:gd name="T91" fmla="*/ 130 h 604"/>
                <a:gd name="T92" fmla="*/ 603 w 707"/>
                <a:gd name="T93" fmla="*/ 134 h 604"/>
                <a:gd name="T94" fmla="*/ 626 w 707"/>
                <a:gd name="T95" fmla="*/ 116 h 604"/>
                <a:gd name="T96" fmla="*/ 647 w 707"/>
                <a:gd name="T97" fmla="*/ 124 h 604"/>
                <a:gd name="T98" fmla="*/ 702 w 707"/>
                <a:gd name="T99" fmla="*/ 99 h 604"/>
                <a:gd name="T100" fmla="*/ 655 w 707"/>
                <a:gd name="T101" fmla="*/ 58 h 604"/>
                <a:gd name="T102" fmla="*/ 611 w 707"/>
                <a:gd name="T103" fmla="*/ 58 h 604"/>
                <a:gd name="T104" fmla="*/ 552 w 707"/>
                <a:gd name="T105" fmla="*/ 40 h 604"/>
                <a:gd name="T106" fmla="*/ 524 w 707"/>
                <a:gd name="T107" fmla="*/ 33 h 604"/>
                <a:gd name="T108" fmla="*/ 466 w 707"/>
                <a:gd name="T109" fmla="*/ 36 h 604"/>
                <a:gd name="T110" fmla="*/ 435 w 707"/>
                <a:gd name="T111" fmla="*/ 1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7" h="604">
                  <a:moveTo>
                    <a:pt x="195" y="309"/>
                  </a:moveTo>
                  <a:cubicBezTo>
                    <a:pt x="195" y="309"/>
                    <a:pt x="195" y="309"/>
                    <a:pt x="195" y="309"/>
                  </a:cubicBezTo>
                  <a:cubicBezTo>
                    <a:pt x="194" y="308"/>
                    <a:pt x="195" y="307"/>
                    <a:pt x="196" y="307"/>
                  </a:cubicBezTo>
                  <a:cubicBezTo>
                    <a:pt x="196" y="307"/>
                    <a:pt x="196" y="307"/>
                    <a:pt x="196" y="307"/>
                  </a:cubicBezTo>
                  <a:cubicBezTo>
                    <a:pt x="197" y="307"/>
                    <a:pt x="196" y="309"/>
                    <a:pt x="195" y="309"/>
                  </a:cubicBezTo>
                  <a:moveTo>
                    <a:pt x="499" y="248"/>
                  </a:moveTo>
                  <a:cubicBezTo>
                    <a:pt x="501" y="245"/>
                    <a:pt x="503" y="241"/>
                    <a:pt x="508" y="241"/>
                  </a:cubicBezTo>
                  <a:cubicBezTo>
                    <a:pt x="508" y="241"/>
                    <a:pt x="509" y="241"/>
                    <a:pt x="509" y="241"/>
                  </a:cubicBezTo>
                  <a:cubicBezTo>
                    <a:pt x="509" y="244"/>
                    <a:pt x="508" y="248"/>
                    <a:pt x="511" y="248"/>
                  </a:cubicBezTo>
                  <a:cubicBezTo>
                    <a:pt x="510" y="249"/>
                    <a:pt x="509" y="250"/>
                    <a:pt x="508" y="250"/>
                  </a:cubicBezTo>
                  <a:cubicBezTo>
                    <a:pt x="507" y="250"/>
                    <a:pt x="506" y="249"/>
                    <a:pt x="505" y="249"/>
                  </a:cubicBezTo>
                  <a:cubicBezTo>
                    <a:pt x="503" y="248"/>
                    <a:pt x="502" y="248"/>
                    <a:pt x="501" y="248"/>
                  </a:cubicBezTo>
                  <a:cubicBezTo>
                    <a:pt x="500" y="248"/>
                    <a:pt x="500" y="248"/>
                    <a:pt x="499" y="248"/>
                  </a:cubicBezTo>
                  <a:moveTo>
                    <a:pt x="153" y="127"/>
                  </a:moveTo>
                  <a:cubicBezTo>
                    <a:pt x="153" y="122"/>
                    <a:pt x="158" y="123"/>
                    <a:pt x="162" y="122"/>
                  </a:cubicBezTo>
                  <a:cubicBezTo>
                    <a:pt x="163" y="127"/>
                    <a:pt x="158" y="127"/>
                    <a:pt x="153" y="127"/>
                  </a:cubicBezTo>
                  <a:moveTo>
                    <a:pt x="197" y="94"/>
                  </a:moveTo>
                  <a:cubicBezTo>
                    <a:pt x="197" y="94"/>
                    <a:pt x="196" y="94"/>
                    <a:pt x="196" y="94"/>
                  </a:cubicBezTo>
                  <a:cubicBezTo>
                    <a:pt x="196" y="93"/>
                    <a:pt x="197" y="92"/>
                    <a:pt x="198" y="92"/>
                  </a:cubicBezTo>
                  <a:cubicBezTo>
                    <a:pt x="198" y="92"/>
                    <a:pt x="198" y="92"/>
                    <a:pt x="198" y="92"/>
                  </a:cubicBezTo>
                  <a:cubicBezTo>
                    <a:pt x="199" y="93"/>
                    <a:pt x="197" y="94"/>
                    <a:pt x="197" y="94"/>
                  </a:cubicBezTo>
                  <a:moveTo>
                    <a:pt x="115" y="154"/>
                  </a:moveTo>
                  <a:cubicBezTo>
                    <a:pt x="117" y="154"/>
                    <a:pt x="118" y="154"/>
                    <a:pt x="120" y="153"/>
                  </a:cubicBezTo>
                  <a:cubicBezTo>
                    <a:pt x="124" y="146"/>
                    <a:pt x="126" y="137"/>
                    <a:pt x="130" y="130"/>
                  </a:cubicBezTo>
                  <a:cubicBezTo>
                    <a:pt x="129" y="126"/>
                    <a:pt x="128" y="123"/>
                    <a:pt x="127" y="120"/>
                  </a:cubicBezTo>
                  <a:cubicBezTo>
                    <a:pt x="128" y="104"/>
                    <a:pt x="139" y="99"/>
                    <a:pt x="145" y="87"/>
                  </a:cubicBezTo>
                  <a:cubicBezTo>
                    <a:pt x="145" y="87"/>
                    <a:pt x="145" y="87"/>
                    <a:pt x="145" y="87"/>
                  </a:cubicBezTo>
                  <a:cubicBezTo>
                    <a:pt x="147" y="87"/>
                    <a:pt x="148" y="88"/>
                    <a:pt x="148" y="89"/>
                  </a:cubicBezTo>
                  <a:cubicBezTo>
                    <a:pt x="146" y="101"/>
                    <a:pt x="133" y="100"/>
                    <a:pt x="135" y="115"/>
                  </a:cubicBezTo>
                  <a:cubicBezTo>
                    <a:pt x="138" y="118"/>
                    <a:pt x="142" y="121"/>
                    <a:pt x="148" y="122"/>
                  </a:cubicBezTo>
                  <a:cubicBezTo>
                    <a:pt x="148" y="127"/>
                    <a:pt x="148" y="133"/>
                    <a:pt x="148" y="139"/>
                  </a:cubicBezTo>
                  <a:cubicBezTo>
                    <a:pt x="145" y="138"/>
                    <a:pt x="148" y="131"/>
                    <a:pt x="144" y="131"/>
                  </a:cubicBezTo>
                  <a:cubicBezTo>
                    <a:pt x="143" y="131"/>
                    <a:pt x="142" y="132"/>
                    <a:pt x="141" y="132"/>
                  </a:cubicBezTo>
                  <a:cubicBezTo>
                    <a:pt x="138" y="138"/>
                    <a:pt x="140" y="150"/>
                    <a:pt x="135" y="155"/>
                  </a:cubicBezTo>
                  <a:cubicBezTo>
                    <a:pt x="134" y="155"/>
                    <a:pt x="133" y="155"/>
                    <a:pt x="132" y="155"/>
                  </a:cubicBezTo>
                  <a:cubicBezTo>
                    <a:pt x="131" y="155"/>
                    <a:pt x="129" y="155"/>
                    <a:pt x="128" y="154"/>
                  </a:cubicBezTo>
                  <a:cubicBezTo>
                    <a:pt x="127" y="154"/>
                    <a:pt x="126" y="154"/>
                    <a:pt x="125" y="154"/>
                  </a:cubicBezTo>
                  <a:cubicBezTo>
                    <a:pt x="124" y="154"/>
                    <a:pt x="123" y="154"/>
                    <a:pt x="122" y="155"/>
                  </a:cubicBezTo>
                  <a:cubicBezTo>
                    <a:pt x="117" y="155"/>
                    <a:pt x="116" y="160"/>
                    <a:pt x="112" y="160"/>
                  </a:cubicBezTo>
                  <a:cubicBezTo>
                    <a:pt x="113" y="158"/>
                    <a:pt x="110" y="156"/>
                    <a:pt x="109" y="156"/>
                  </a:cubicBezTo>
                  <a:cubicBezTo>
                    <a:pt x="108" y="156"/>
                    <a:pt x="107" y="157"/>
                    <a:pt x="107" y="158"/>
                  </a:cubicBezTo>
                  <a:cubicBezTo>
                    <a:pt x="104" y="157"/>
                    <a:pt x="104" y="153"/>
                    <a:pt x="107" y="153"/>
                  </a:cubicBezTo>
                  <a:cubicBezTo>
                    <a:pt x="104" y="149"/>
                    <a:pt x="101" y="143"/>
                    <a:pt x="101" y="135"/>
                  </a:cubicBezTo>
                  <a:cubicBezTo>
                    <a:pt x="108" y="136"/>
                    <a:pt x="106" y="154"/>
                    <a:pt x="115" y="154"/>
                  </a:cubicBezTo>
                  <a:moveTo>
                    <a:pt x="316" y="66"/>
                  </a:moveTo>
                  <a:cubicBezTo>
                    <a:pt x="313" y="66"/>
                    <a:pt x="309" y="66"/>
                    <a:pt x="310" y="61"/>
                  </a:cubicBezTo>
                  <a:cubicBezTo>
                    <a:pt x="307" y="61"/>
                    <a:pt x="308" y="58"/>
                    <a:pt x="309" y="58"/>
                  </a:cubicBezTo>
                  <a:cubicBezTo>
                    <a:pt x="310" y="58"/>
                    <a:pt x="310" y="59"/>
                    <a:pt x="310" y="61"/>
                  </a:cubicBezTo>
                  <a:cubicBezTo>
                    <a:pt x="311" y="64"/>
                    <a:pt x="318" y="61"/>
                    <a:pt x="316" y="66"/>
                  </a:cubicBezTo>
                  <a:moveTo>
                    <a:pt x="166" y="59"/>
                  </a:moveTo>
                  <a:cubicBezTo>
                    <a:pt x="166" y="59"/>
                    <a:pt x="166" y="59"/>
                    <a:pt x="166" y="59"/>
                  </a:cubicBezTo>
                  <a:cubicBezTo>
                    <a:pt x="165" y="59"/>
                    <a:pt x="166" y="58"/>
                    <a:pt x="167" y="58"/>
                  </a:cubicBezTo>
                  <a:cubicBezTo>
                    <a:pt x="167" y="58"/>
                    <a:pt x="167" y="58"/>
                    <a:pt x="167" y="58"/>
                  </a:cubicBezTo>
                  <a:cubicBezTo>
                    <a:pt x="168" y="58"/>
                    <a:pt x="167" y="59"/>
                    <a:pt x="166" y="59"/>
                  </a:cubicBezTo>
                  <a:moveTo>
                    <a:pt x="417" y="35"/>
                  </a:moveTo>
                  <a:cubicBezTo>
                    <a:pt x="417" y="35"/>
                    <a:pt x="417" y="35"/>
                    <a:pt x="417" y="35"/>
                  </a:cubicBezTo>
                  <a:cubicBezTo>
                    <a:pt x="416" y="34"/>
                    <a:pt x="417" y="33"/>
                    <a:pt x="418" y="33"/>
                  </a:cubicBezTo>
                  <a:cubicBezTo>
                    <a:pt x="418" y="33"/>
                    <a:pt x="418" y="33"/>
                    <a:pt x="418" y="33"/>
                  </a:cubicBezTo>
                  <a:cubicBezTo>
                    <a:pt x="419" y="34"/>
                    <a:pt x="418" y="35"/>
                    <a:pt x="417" y="35"/>
                  </a:cubicBezTo>
                  <a:moveTo>
                    <a:pt x="422" y="33"/>
                  </a:moveTo>
                  <a:cubicBezTo>
                    <a:pt x="422" y="33"/>
                    <a:pt x="422" y="33"/>
                    <a:pt x="422" y="33"/>
                  </a:cubicBezTo>
                  <a:cubicBezTo>
                    <a:pt x="421" y="33"/>
                    <a:pt x="422" y="32"/>
                    <a:pt x="423" y="32"/>
                  </a:cubicBezTo>
                  <a:cubicBezTo>
                    <a:pt x="423" y="32"/>
                    <a:pt x="423" y="32"/>
                    <a:pt x="423" y="32"/>
                  </a:cubicBezTo>
                  <a:cubicBezTo>
                    <a:pt x="424" y="32"/>
                    <a:pt x="423" y="33"/>
                    <a:pt x="422" y="33"/>
                  </a:cubicBezTo>
                  <a:moveTo>
                    <a:pt x="427" y="30"/>
                  </a:moveTo>
                  <a:cubicBezTo>
                    <a:pt x="427" y="30"/>
                    <a:pt x="427" y="30"/>
                    <a:pt x="426" y="30"/>
                  </a:cubicBezTo>
                  <a:cubicBezTo>
                    <a:pt x="426" y="29"/>
                    <a:pt x="427" y="28"/>
                    <a:pt x="428" y="28"/>
                  </a:cubicBezTo>
                  <a:cubicBezTo>
                    <a:pt x="428" y="28"/>
                    <a:pt x="428" y="28"/>
                    <a:pt x="428" y="28"/>
                  </a:cubicBezTo>
                  <a:cubicBezTo>
                    <a:pt x="429" y="29"/>
                    <a:pt x="427" y="30"/>
                    <a:pt x="427" y="30"/>
                  </a:cubicBezTo>
                  <a:moveTo>
                    <a:pt x="397" y="0"/>
                  </a:moveTo>
                  <a:cubicBezTo>
                    <a:pt x="396" y="0"/>
                    <a:pt x="396" y="0"/>
                    <a:pt x="396" y="1"/>
                  </a:cubicBezTo>
                  <a:cubicBezTo>
                    <a:pt x="392" y="2"/>
                    <a:pt x="391" y="6"/>
                    <a:pt x="391" y="13"/>
                  </a:cubicBezTo>
                  <a:cubicBezTo>
                    <a:pt x="390" y="12"/>
                    <a:pt x="389" y="12"/>
                    <a:pt x="388" y="12"/>
                  </a:cubicBezTo>
                  <a:cubicBezTo>
                    <a:pt x="386" y="12"/>
                    <a:pt x="385" y="14"/>
                    <a:pt x="384" y="15"/>
                  </a:cubicBezTo>
                  <a:cubicBezTo>
                    <a:pt x="383" y="16"/>
                    <a:pt x="382" y="18"/>
                    <a:pt x="380" y="18"/>
                  </a:cubicBezTo>
                  <a:cubicBezTo>
                    <a:pt x="380" y="18"/>
                    <a:pt x="380" y="18"/>
                    <a:pt x="379" y="18"/>
                  </a:cubicBezTo>
                  <a:cubicBezTo>
                    <a:pt x="377" y="17"/>
                    <a:pt x="378" y="12"/>
                    <a:pt x="375" y="12"/>
                  </a:cubicBezTo>
                  <a:cubicBezTo>
                    <a:pt x="374" y="12"/>
                    <a:pt x="374" y="12"/>
                    <a:pt x="373" y="13"/>
                  </a:cubicBezTo>
                  <a:cubicBezTo>
                    <a:pt x="369" y="17"/>
                    <a:pt x="364" y="20"/>
                    <a:pt x="357" y="20"/>
                  </a:cubicBezTo>
                  <a:cubicBezTo>
                    <a:pt x="356" y="20"/>
                    <a:pt x="355" y="20"/>
                    <a:pt x="354" y="20"/>
                  </a:cubicBezTo>
                  <a:cubicBezTo>
                    <a:pt x="351" y="22"/>
                    <a:pt x="350" y="25"/>
                    <a:pt x="345" y="25"/>
                  </a:cubicBezTo>
                  <a:cubicBezTo>
                    <a:pt x="345" y="25"/>
                    <a:pt x="344" y="25"/>
                    <a:pt x="344" y="25"/>
                  </a:cubicBezTo>
                  <a:cubicBezTo>
                    <a:pt x="342" y="27"/>
                    <a:pt x="343" y="33"/>
                    <a:pt x="339" y="33"/>
                  </a:cubicBezTo>
                  <a:cubicBezTo>
                    <a:pt x="338" y="34"/>
                    <a:pt x="338" y="34"/>
                    <a:pt x="337" y="34"/>
                  </a:cubicBezTo>
                  <a:cubicBezTo>
                    <a:pt x="337" y="34"/>
                    <a:pt x="336" y="33"/>
                    <a:pt x="335" y="33"/>
                  </a:cubicBezTo>
                  <a:cubicBezTo>
                    <a:pt x="334" y="33"/>
                    <a:pt x="333" y="33"/>
                    <a:pt x="332" y="33"/>
                  </a:cubicBezTo>
                  <a:cubicBezTo>
                    <a:pt x="330" y="33"/>
                    <a:pt x="329" y="34"/>
                    <a:pt x="329" y="37"/>
                  </a:cubicBezTo>
                  <a:cubicBezTo>
                    <a:pt x="329" y="43"/>
                    <a:pt x="339" y="39"/>
                    <a:pt x="337" y="47"/>
                  </a:cubicBezTo>
                  <a:cubicBezTo>
                    <a:pt x="332" y="46"/>
                    <a:pt x="330" y="40"/>
                    <a:pt x="323" y="40"/>
                  </a:cubicBezTo>
                  <a:cubicBezTo>
                    <a:pt x="323" y="40"/>
                    <a:pt x="322" y="40"/>
                    <a:pt x="321" y="40"/>
                  </a:cubicBezTo>
                  <a:cubicBezTo>
                    <a:pt x="321" y="45"/>
                    <a:pt x="322" y="50"/>
                    <a:pt x="318" y="51"/>
                  </a:cubicBezTo>
                  <a:cubicBezTo>
                    <a:pt x="316" y="49"/>
                    <a:pt x="316" y="45"/>
                    <a:pt x="316" y="40"/>
                  </a:cubicBezTo>
                  <a:cubicBezTo>
                    <a:pt x="316" y="40"/>
                    <a:pt x="315" y="40"/>
                    <a:pt x="315" y="40"/>
                  </a:cubicBezTo>
                  <a:cubicBezTo>
                    <a:pt x="313" y="40"/>
                    <a:pt x="312" y="42"/>
                    <a:pt x="312" y="43"/>
                  </a:cubicBezTo>
                  <a:cubicBezTo>
                    <a:pt x="311" y="44"/>
                    <a:pt x="311" y="46"/>
                    <a:pt x="309" y="46"/>
                  </a:cubicBezTo>
                  <a:cubicBezTo>
                    <a:pt x="308" y="46"/>
                    <a:pt x="307" y="46"/>
                    <a:pt x="307" y="46"/>
                  </a:cubicBezTo>
                  <a:cubicBezTo>
                    <a:pt x="304" y="43"/>
                    <a:pt x="304" y="38"/>
                    <a:pt x="300" y="38"/>
                  </a:cubicBezTo>
                  <a:cubicBezTo>
                    <a:pt x="299" y="38"/>
                    <a:pt x="298" y="38"/>
                    <a:pt x="297" y="39"/>
                  </a:cubicBezTo>
                  <a:cubicBezTo>
                    <a:pt x="292" y="46"/>
                    <a:pt x="286" y="51"/>
                    <a:pt x="281" y="58"/>
                  </a:cubicBezTo>
                  <a:cubicBezTo>
                    <a:pt x="280" y="58"/>
                    <a:pt x="279" y="58"/>
                    <a:pt x="278" y="58"/>
                  </a:cubicBezTo>
                  <a:cubicBezTo>
                    <a:pt x="270" y="58"/>
                    <a:pt x="270" y="54"/>
                    <a:pt x="260" y="54"/>
                  </a:cubicBezTo>
                  <a:cubicBezTo>
                    <a:pt x="257" y="63"/>
                    <a:pt x="268" y="57"/>
                    <a:pt x="266" y="65"/>
                  </a:cubicBezTo>
                  <a:cubicBezTo>
                    <a:pt x="264" y="64"/>
                    <a:pt x="263" y="64"/>
                    <a:pt x="261" y="64"/>
                  </a:cubicBezTo>
                  <a:cubicBezTo>
                    <a:pt x="259" y="64"/>
                    <a:pt x="256" y="64"/>
                    <a:pt x="254" y="64"/>
                  </a:cubicBezTo>
                  <a:cubicBezTo>
                    <a:pt x="252" y="65"/>
                    <a:pt x="249" y="65"/>
                    <a:pt x="246" y="65"/>
                  </a:cubicBezTo>
                  <a:cubicBezTo>
                    <a:pt x="245" y="65"/>
                    <a:pt x="243" y="65"/>
                    <a:pt x="242" y="65"/>
                  </a:cubicBezTo>
                  <a:cubicBezTo>
                    <a:pt x="234" y="68"/>
                    <a:pt x="230" y="74"/>
                    <a:pt x="222" y="77"/>
                  </a:cubicBezTo>
                  <a:cubicBezTo>
                    <a:pt x="222" y="73"/>
                    <a:pt x="222" y="70"/>
                    <a:pt x="222" y="66"/>
                  </a:cubicBezTo>
                  <a:cubicBezTo>
                    <a:pt x="221" y="66"/>
                    <a:pt x="220" y="66"/>
                    <a:pt x="219" y="66"/>
                  </a:cubicBezTo>
                  <a:cubicBezTo>
                    <a:pt x="216" y="66"/>
                    <a:pt x="214" y="66"/>
                    <a:pt x="213" y="65"/>
                  </a:cubicBezTo>
                  <a:cubicBezTo>
                    <a:pt x="213" y="74"/>
                    <a:pt x="213" y="82"/>
                    <a:pt x="205" y="82"/>
                  </a:cubicBezTo>
                  <a:cubicBezTo>
                    <a:pt x="204" y="82"/>
                    <a:pt x="204" y="82"/>
                    <a:pt x="203" y="82"/>
                  </a:cubicBezTo>
                  <a:cubicBezTo>
                    <a:pt x="203" y="88"/>
                    <a:pt x="197" y="87"/>
                    <a:pt x="193" y="89"/>
                  </a:cubicBezTo>
                  <a:cubicBezTo>
                    <a:pt x="189" y="91"/>
                    <a:pt x="196" y="94"/>
                    <a:pt x="192" y="96"/>
                  </a:cubicBezTo>
                  <a:cubicBezTo>
                    <a:pt x="191" y="96"/>
                    <a:pt x="190" y="96"/>
                    <a:pt x="190" y="96"/>
                  </a:cubicBezTo>
                  <a:cubicBezTo>
                    <a:pt x="182" y="96"/>
                    <a:pt x="182" y="83"/>
                    <a:pt x="182" y="80"/>
                  </a:cubicBezTo>
                  <a:cubicBezTo>
                    <a:pt x="182" y="80"/>
                    <a:pt x="182" y="80"/>
                    <a:pt x="183" y="80"/>
                  </a:cubicBezTo>
                  <a:cubicBezTo>
                    <a:pt x="184" y="80"/>
                    <a:pt x="185" y="80"/>
                    <a:pt x="187" y="80"/>
                  </a:cubicBezTo>
                  <a:cubicBezTo>
                    <a:pt x="188" y="80"/>
                    <a:pt x="189" y="80"/>
                    <a:pt x="191" y="80"/>
                  </a:cubicBezTo>
                  <a:cubicBezTo>
                    <a:pt x="195" y="80"/>
                    <a:pt x="200" y="80"/>
                    <a:pt x="203" y="82"/>
                  </a:cubicBezTo>
                  <a:cubicBezTo>
                    <a:pt x="207" y="71"/>
                    <a:pt x="194" y="65"/>
                    <a:pt x="183" y="65"/>
                  </a:cubicBezTo>
                  <a:cubicBezTo>
                    <a:pt x="181" y="60"/>
                    <a:pt x="177" y="58"/>
                    <a:pt x="171" y="58"/>
                  </a:cubicBezTo>
                  <a:cubicBezTo>
                    <a:pt x="168" y="54"/>
                    <a:pt x="166" y="50"/>
                    <a:pt x="162" y="47"/>
                  </a:cubicBezTo>
                  <a:cubicBezTo>
                    <a:pt x="158" y="47"/>
                    <a:pt x="153" y="47"/>
                    <a:pt x="148" y="47"/>
                  </a:cubicBezTo>
                  <a:cubicBezTo>
                    <a:pt x="143" y="51"/>
                    <a:pt x="139" y="54"/>
                    <a:pt x="135" y="58"/>
                  </a:cubicBezTo>
                  <a:cubicBezTo>
                    <a:pt x="135" y="57"/>
                    <a:pt x="134" y="57"/>
                    <a:pt x="134" y="57"/>
                  </a:cubicBezTo>
                  <a:cubicBezTo>
                    <a:pt x="134" y="57"/>
                    <a:pt x="133" y="57"/>
                    <a:pt x="133" y="57"/>
                  </a:cubicBezTo>
                  <a:cubicBezTo>
                    <a:pt x="132" y="57"/>
                    <a:pt x="132" y="58"/>
                    <a:pt x="131" y="58"/>
                  </a:cubicBezTo>
                  <a:cubicBezTo>
                    <a:pt x="131" y="58"/>
                    <a:pt x="130" y="58"/>
                    <a:pt x="130" y="58"/>
                  </a:cubicBezTo>
                  <a:cubicBezTo>
                    <a:pt x="124" y="64"/>
                    <a:pt x="117" y="69"/>
                    <a:pt x="111" y="75"/>
                  </a:cubicBezTo>
                  <a:cubicBezTo>
                    <a:pt x="109" y="83"/>
                    <a:pt x="106" y="89"/>
                    <a:pt x="101" y="94"/>
                  </a:cubicBezTo>
                  <a:cubicBezTo>
                    <a:pt x="101" y="92"/>
                    <a:pt x="98" y="92"/>
                    <a:pt x="96" y="92"/>
                  </a:cubicBezTo>
                  <a:cubicBezTo>
                    <a:pt x="96" y="94"/>
                    <a:pt x="96" y="97"/>
                    <a:pt x="96" y="99"/>
                  </a:cubicBezTo>
                  <a:cubicBezTo>
                    <a:pt x="86" y="100"/>
                    <a:pt x="85" y="110"/>
                    <a:pt x="81" y="118"/>
                  </a:cubicBezTo>
                  <a:cubicBezTo>
                    <a:pt x="85" y="122"/>
                    <a:pt x="85" y="129"/>
                    <a:pt x="85" y="137"/>
                  </a:cubicBezTo>
                  <a:cubicBezTo>
                    <a:pt x="86" y="142"/>
                    <a:pt x="95" y="139"/>
                    <a:pt x="98" y="142"/>
                  </a:cubicBezTo>
                  <a:cubicBezTo>
                    <a:pt x="94" y="147"/>
                    <a:pt x="91" y="149"/>
                    <a:pt x="91" y="155"/>
                  </a:cubicBezTo>
                  <a:cubicBezTo>
                    <a:pt x="92" y="154"/>
                    <a:pt x="92" y="154"/>
                    <a:pt x="92" y="154"/>
                  </a:cubicBezTo>
                  <a:cubicBezTo>
                    <a:pt x="95" y="154"/>
                    <a:pt x="94" y="157"/>
                    <a:pt x="94" y="160"/>
                  </a:cubicBezTo>
                  <a:cubicBezTo>
                    <a:pt x="89" y="160"/>
                    <a:pt x="85" y="162"/>
                    <a:pt x="80" y="163"/>
                  </a:cubicBezTo>
                  <a:cubicBezTo>
                    <a:pt x="78" y="166"/>
                    <a:pt x="75" y="168"/>
                    <a:pt x="77" y="174"/>
                  </a:cubicBezTo>
                  <a:cubicBezTo>
                    <a:pt x="76" y="173"/>
                    <a:pt x="75" y="173"/>
                    <a:pt x="74" y="173"/>
                  </a:cubicBezTo>
                  <a:cubicBezTo>
                    <a:pt x="71" y="173"/>
                    <a:pt x="71" y="175"/>
                    <a:pt x="70" y="178"/>
                  </a:cubicBezTo>
                  <a:cubicBezTo>
                    <a:pt x="70" y="180"/>
                    <a:pt x="69" y="182"/>
                    <a:pt x="66" y="182"/>
                  </a:cubicBezTo>
                  <a:cubicBezTo>
                    <a:pt x="66" y="182"/>
                    <a:pt x="66" y="182"/>
                    <a:pt x="65" y="182"/>
                  </a:cubicBezTo>
                  <a:cubicBezTo>
                    <a:pt x="65" y="184"/>
                    <a:pt x="65" y="185"/>
                    <a:pt x="64" y="186"/>
                  </a:cubicBezTo>
                  <a:cubicBezTo>
                    <a:pt x="63" y="186"/>
                    <a:pt x="63" y="186"/>
                    <a:pt x="62" y="186"/>
                  </a:cubicBezTo>
                  <a:cubicBezTo>
                    <a:pt x="56" y="186"/>
                    <a:pt x="55" y="190"/>
                    <a:pt x="51" y="193"/>
                  </a:cubicBezTo>
                  <a:cubicBezTo>
                    <a:pt x="47" y="194"/>
                    <a:pt x="42" y="194"/>
                    <a:pt x="43" y="199"/>
                  </a:cubicBezTo>
                  <a:cubicBezTo>
                    <a:pt x="44" y="201"/>
                    <a:pt x="47" y="201"/>
                    <a:pt x="49" y="201"/>
                  </a:cubicBezTo>
                  <a:cubicBezTo>
                    <a:pt x="50" y="201"/>
                    <a:pt x="51" y="201"/>
                    <a:pt x="51" y="201"/>
                  </a:cubicBezTo>
                  <a:cubicBezTo>
                    <a:pt x="52" y="201"/>
                    <a:pt x="53" y="201"/>
                    <a:pt x="53" y="201"/>
                  </a:cubicBezTo>
                  <a:cubicBezTo>
                    <a:pt x="54" y="201"/>
                    <a:pt x="54" y="201"/>
                    <a:pt x="54" y="201"/>
                  </a:cubicBezTo>
                  <a:cubicBezTo>
                    <a:pt x="53" y="209"/>
                    <a:pt x="61" y="207"/>
                    <a:pt x="60" y="215"/>
                  </a:cubicBezTo>
                  <a:cubicBezTo>
                    <a:pt x="59" y="217"/>
                    <a:pt x="59" y="222"/>
                    <a:pt x="55" y="222"/>
                  </a:cubicBezTo>
                  <a:cubicBezTo>
                    <a:pt x="53" y="221"/>
                    <a:pt x="51" y="220"/>
                    <a:pt x="49" y="220"/>
                  </a:cubicBezTo>
                  <a:cubicBezTo>
                    <a:pt x="47" y="220"/>
                    <a:pt x="45" y="221"/>
                    <a:pt x="42" y="221"/>
                  </a:cubicBezTo>
                  <a:cubicBezTo>
                    <a:pt x="40" y="222"/>
                    <a:pt x="38" y="222"/>
                    <a:pt x="35" y="222"/>
                  </a:cubicBezTo>
                  <a:cubicBezTo>
                    <a:pt x="34" y="222"/>
                    <a:pt x="32" y="222"/>
                    <a:pt x="31" y="222"/>
                  </a:cubicBezTo>
                  <a:cubicBezTo>
                    <a:pt x="30" y="228"/>
                    <a:pt x="35" y="241"/>
                    <a:pt x="28" y="241"/>
                  </a:cubicBezTo>
                  <a:cubicBezTo>
                    <a:pt x="29" y="246"/>
                    <a:pt x="33" y="248"/>
                    <a:pt x="31" y="257"/>
                  </a:cubicBezTo>
                  <a:cubicBezTo>
                    <a:pt x="33" y="256"/>
                    <a:pt x="34" y="256"/>
                    <a:pt x="35" y="256"/>
                  </a:cubicBezTo>
                  <a:cubicBezTo>
                    <a:pt x="40" y="256"/>
                    <a:pt x="42" y="259"/>
                    <a:pt x="46" y="260"/>
                  </a:cubicBezTo>
                  <a:cubicBezTo>
                    <a:pt x="49" y="258"/>
                    <a:pt x="51" y="258"/>
                    <a:pt x="52" y="258"/>
                  </a:cubicBezTo>
                  <a:cubicBezTo>
                    <a:pt x="54" y="258"/>
                    <a:pt x="56" y="258"/>
                    <a:pt x="59" y="260"/>
                  </a:cubicBezTo>
                  <a:cubicBezTo>
                    <a:pt x="62" y="253"/>
                    <a:pt x="68" y="248"/>
                    <a:pt x="67" y="236"/>
                  </a:cubicBezTo>
                  <a:cubicBezTo>
                    <a:pt x="74" y="234"/>
                    <a:pt x="73" y="223"/>
                    <a:pt x="81" y="222"/>
                  </a:cubicBezTo>
                  <a:cubicBezTo>
                    <a:pt x="83" y="223"/>
                    <a:pt x="85" y="224"/>
                    <a:pt x="86" y="224"/>
                  </a:cubicBezTo>
                  <a:cubicBezTo>
                    <a:pt x="90" y="224"/>
                    <a:pt x="93" y="221"/>
                    <a:pt x="98" y="220"/>
                  </a:cubicBezTo>
                  <a:cubicBezTo>
                    <a:pt x="93" y="227"/>
                    <a:pt x="95" y="238"/>
                    <a:pt x="98" y="246"/>
                  </a:cubicBezTo>
                  <a:cubicBezTo>
                    <a:pt x="108" y="245"/>
                    <a:pt x="102" y="236"/>
                    <a:pt x="102" y="227"/>
                  </a:cubicBezTo>
                  <a:cubicBezTo>
                    <a:pt x="101" y="227"/>
                    <a:pt x="100" y="224"/>
                    <a:pt x="102" y="224"/>
                  </a:cubicBezTo>
                  <a:cubicBezTo>
                    <a:pt x="102" y="225"/>
                    <a:pt x="102" y="226"/>
                    <a:pt x="102" y="227"/>
                  </a:cubicBezTo>
                  <a:cubicBezTo>
                    <a:pt x="106" y="228"/>
                    <a:pt x="106" y="232"/>
                    <a:pt x="107" y="234"/>
                  </a:cubicBezTo>
                  <a:cubicBezTo>
                    <a:pt x="115" y="234"/>
                    <a:pt x="120" y="238"/>
                    <a:pt x="122" y="244"/>
                  </a:cubicBezTo>
                  <a:cubicBezTo>
                    <a:pt x="122" y="247"/>
                    <a:pt x="119" y="248"/>
                    <a:pt x="116" y="248"/>
                  </a:cubicBezTo>
                  <a:cubicBezTo>
                    <a:pt x="116" y="248"/>
                    <a:pt x="115" y="248"/>
                    <a:pt x="114" y="248"/>
                  </a:cubicBezTo>
                  <a:cubicBezTo>
                    <a:pt x="114" y="254"/>
                    <a:pt x="119" y="253"/>
                    <a:pt x="122" y="257"/>
                  </a:cubicBezTo>
                  <a:cubicBezTo>
                    <a:pt x="121" y="249"/>
                    <a:pt x="126" y="247"/>
                    <a:pt x="130" y="244"/>
                  </a:cubicBezTo>
                  <a:cubicBezTo>
                    <a:pt x="131" y="241"/>
                    <a:pt x="127" y="242"/>
                    <a:pt x="127" y="239"/>
                  </a:cubicBezTo>
                  <a:cubicBezTo>
                    <a:pt x="127" y="238"/>
                    <a:pt x="128" y="238"/>
                    <a:pt x="129" y="238"/>
                  </a:cubicBezTo>
                  <a:cubicBezTo>
                    <a:pt x="129" y="238"/>
                    <a:pt x="130" y="239"/>
                    <a:pt x="131" y="239"/>
                  </a:cubicBezTo>
                  <a:cubicBezTo>
                    <a:pt x="132" y="240"/>
                    <a:pt x="132" y="241"/>
                    <a:pt x="133" y="241"/>
                  </a:cubicBezTo>
                  <a:cubicBezTo>
                    <a:pt x="134" y="241"/>
                    <a:pt x="134" y="241"/>
                    <a:pt x="135" y="239"/>
                  </a:cubicBezTo>
                  <a:cubicBezTo>
                    <a:pt x="130" y="230"/>
                    <a:pt x="110" y="229"/>
                    <a:pt x="115" y="215"/>
                  </a:cubicBezTo>
                  <a:cubicBezTo>
                    <a:pt x="120" y="223"/>
                    <a:pt x="129" y="227"/>
                    <a:pt x="135" y="234"/>
                  </a:cubicBezTo>
                  <a:cubicBezTo>
                    <a:pt x="136" y="235"/>
                    <a:pt x="137" y="239"/>
                    <a:pt x="138" y="241"/>
                  </a:cubicBezTo>
                  <a:cubicBezTo>
                    <a:pt x="139" y="243"/>
                    <a:pt x="142" y="245"/>
                    <a:pt x="141" y="248"/>
                  </a:cubicBezTo>
                  <a:cubicBezTo>
                    <a:pt x="141" y="251"/>
                    <a:pt x="141" y="255"/>
                    <a:pt x="141" y="258"/>
                  </a:cubicBezTo>
                  <a:cubicBezTo>
                    <a:pt x="143" y="260"/>
                    <a:pt x="145" y="260"/>
                    <a:pt x="148" y="260"/>
                  </a:cubicBezTo>
                  <a:cubicBezTo>
                    <a:pt x="149" y="260"/>
                    <a:pt x="150" y="260"/>
                    <a:pt x="150" y="260"/>
                  </a:cubicBezTo>
                  <a:cubicBezTo>
                    <a:pt x="151" y="260"/>
                    <a:pt x="152" y="260"/>
                    <a:pt x="152" y="260"/>
                  </a:cubicBezTo>
                  <a:cubicBezTo>
                    <a:pt x="152" y="260"/>
                    <a:pt x="153" y="260"/>
                    <a:pt x="153" y="260"/>
                  </a:cubicBezTo>
                  <a:cubicBezTo>
                    <a:pt x="153" y="260"/>
                    <a:pt x="153" y="260"/>
                    <a:pt x="153" y="260"/>
                  </a:cubicBezTo>
                  <a:cubicBezTo>
                    <a:pt x="153" y="260"/>
                    <a:pt x="153" y="260"/>
                    <a:pt x="153" y="260"/>
                  </a:cubicBezTo>
                  <a:cubicBezTo>
                    <a:pt x="153" y="260"/>
                    <a:pt x="153" y="260"/>
                    <a:pt x="153" y="260"/>
                  </a:cubicBezTo>
                  <a:cubicBezTo>
                    <a:pt x="155" y="254"/>
                    <a:pt x="150" y="246"/>
                    <a:pt x="154" y="239"/>
                  </a:cubicBezTo>
                  <a:cubicBezTo>
                    <a:pt x="156" y="239"/>
                    <a:pt x="158" y="239"/>
                    <a:pt x="159" y="239"/>
                  </a:cubicBezTo>
                  <a:cubicBezTo>
                    <a:pt x="157" y="246"/>
                    <a:pt x="159" y="246"/>
                    <a:pt x="158" y="253"/>
                  </a:cubicBezTo>
                  <a:cubicBezTo>
                    <a:pt x="158" y="253"/>
                    <a:pt x="158" y="253"/>
                    <a:pt x="158" y="253"/>
                  </a:cubicBezTo>
                  <a:cubicBezTo>
                    <a:pt x="161" y="253"/>
                    <a:pt x="160" y="258"/>
                    <a:pt x="162" y="260"/>
                  </a:cubicBezTo>
                  <a:cubicBezTo>
                    <a:pt x="165" y="262"/>
                    <a:pt x="169" y="263"/>
                    <a:pt x="172" y="263"/>
                  </a:cubicBezTo>
                  <a:cubicBezTo>
                    <a:pt x="177" y="263"/>
                    <a:pt x="181" y="262"/>
                    <a:pt x="183" y="260"/>
                  </a:cubicBezTo>
                  <a:cubicBezTo>
                    <a:pt x="188" y="262"/>
                    <a:pt x="180" y="269"/>
                    <a:pt x="186" y="269"/>
                  </a:cubicBezTo>
                  <a:cubicBezTo>
                    <a:pt x="186" y="269"/>
                    <a:pt x="186" y="269"/>
                    <a:pt x="187" y="269"/>
                  </a:cubicBezTo>
                  <a:cubicBezTo>
                    <a:pt x="187" y="269"/>
                    <a:pt x="187" y="269"/>
                    <a:pt x="188" y="269"/>
                  </a:cubicBezTo>
                  <a:cubicBezTo>
                    <a:pt x="190" y="269"/>
                    <a:pt x="190" y="267"/>
                    <a:pt x="190" y="264"/>
                  </a:cubicBezTo>
                  <a:cubicBezTo>
                    <a:pt x="190" y="262"/>
                    <a:pt x="191" y="260"/>
                    <a:pt x="193" y="260"/>
                  </a:cubicBezTo>
                  <a:cubicBezTo>
                    <a:pt x="194" y="260"/>
                    <a:pt x="194" y="260"/>
                    <a:pt x="195" y="260"/>
                  </a:cubicBezTo>
                  <a:cubicBezTo>
                    <a:pt x="195" y="263"/>
                    <a:pt x="195" y="267"/>
                    <a:pt x="195" y="270"/>
                  </a:cubicBezTo>
                  <a:cubicBezTo>
                    <a:pt x="190" y="273"/>
                    <a:pt x="193" y="285"/>
                    <a:pt x="187" y="286"/>
                  </a:cubicBezTo>
                  <a:cubicBezTo>
                    <a:pt x="175" y="281"/>
                    <a:pt x="160" y="280"/>
                    <a:pt x="145" y="279"/>
                  </a:cubicBezTo>
                  <a:cubicBezTo>
                    <a:pt x="140" y="280"/>
                    <a:pt x="141" y="288"/>
                    <a:pt x="136" y="289"/>
                  </a:cubicBezTo>
                  <a:cubicBezTo>
                    <a:pt x="129" y="281"/>
                    <a:pt x="114" y="281"/>
                    <a:pt x="107" y="272"/>
                  </a:cubicBezTo>
                  <a:cubicBezTo>
                    <a:pt x="109" y="266"/>
                    <a:pt x="106" y="265"/>
                    <a:pt x="104" y="262"/>
                  </a:cubicBezTo>
                  <a:cubicBezTo>
                    <a:pt x="108" y="261"/>
                    <a:pt x="108" y="257"/>
                    <a:pt x="106" y="255"/>
                  </a:cubicBezTo>
                  <a:cubicBezTo>
                    <a:pt x="105" y="255"/>
                    <a:pt x="105" y="255"/>
                    <a:pt x="105" y="255"/>
                  </a:cubicBezTo>
                  <a:cubicBezTo>
                    <a:pt x="95" y="255"/>
                    <a:pt x="88" y="257"/>
                    <a:pt x="81" y="260"/>
                  </a:cubicBezTo>
                  <a:cubicBezTo>
                    <a:pt x="79" y="260"/>
                    <a:pt x="77" y="260"/>
                    <a:pt x="74" y="260"/>
                  </a:cubicBezTo>
                  <a:cubicBezTo>
                    <a:pt x="64" y="260"/>
                    <a:pt x="56" y="261"/>
                    <a:pt x="51" y="267"/>
                  </a:cubicBezTo>
                  <a:cubicBezTo>
                    <a:pt x="49" y="263"/>
                    <a:pt x="46" y="262"/>
                    <a:pt x="41" y="262"/>
                  </a:cubicBezTo>
                  <a:cubicBezTo>
                    <a:pt x="41" y="262"/>
                    <a:pt x="41" y="262"/>
                    <a:pt x="41" y="262"/>
                  </a:cubicBezTo>
                  <a:cubicBezTo>
                    <a:pt x="40" y="268"/>
                    <a:pt x="34" y="269"/>
                    <a:pt x="30" y="272"/>
                  </a:cubicBezTo>
                  <a:cubicBezTo>
                    <a:pt x="25" y="280"/>
                    <a:pt x="27" y="291"/>
                    <a:pt x="23" y="298"/>
                  </a:cubicBezTo>
                  <a:cubicBezTo>
                    <a:pt x="21" y="303"/>
                    <a:pt x="12" y="307"/>
                    <a:pt x="8" y="312"/>
                  </a:cubicBezTo>
                  <a:cubicBezTo>
                    <a:pt x="8" y="322"/>
                    <a:pt x="5" y="328"/>
                    <a:pt x="0" y="334"/>
                  </a:cubicBezTo>
                  <a:cubicBezTo>
                    <a:pt x="0" y="349"/>
                    <a:pt x="0" y="364"/>
                    <a:pt x="0" y="379"/>
                  </a:cubicBezTo>
                  <a:cubicBezTo>
                    <a:pt x="6" y="386"/>
                    <a:pt x="11" y="394"/>
                    <a:pt x="13" y="404"/>
                  </a:cubicBezTo>
                  <a:cubicBezTo>
                    <a:pt x="21" y="408"/>
                    <a:pt x="26" y="416"/>
                    <a:pt x="36" y="417"/>
                  </a:cubicBezTo>
                  <a:cubicBezTo>
                    <a:pt x="41" y="416"/>
                    <a:pt x="47" y="416"/>
                    <a:pt x="53" y="416"/>
                  </a:cubicBezTo>
                  <a:cubicBezTo>
                    <a:pt x="55" y="416"/>
                    <a:pt x="57" y="416"/>
                    <a:pt x="59" y="416"/>
                  </a:cubicBezTo>
                  <a:cubicBezTo>
                    <a:pt x="62" y="413"/>
                    <a:pt x="62" y="407"/>
                    <a:pt x="68" y="407"/>
                  </a:cubicBezTo>
                  <a:cubicBezTo>
                    <a:pt x="68" y="407"/>
                    <a:pt x="68" y="407"/>
                    <a:pt x="69" y="407"/>
                  </a:cubicBezTo>
                  <a:cubicBezTo>
                    <a:pt x="71" y="407"/>
                    <a:pt x="69" y="413"/>
                    <a:pt x="72" y="414"/>
                  </a:cubicBezTo>
                  <a:cubicBezTo>
                    <a:pt x="73" y="414"/>
                    <a:pt x="74" y="414"/>
                    <a:pt x="74" y="414"/>
                  </a:cubicBezTo>
                  <a:cubicBezTo>
                    <a:pt x="80" y="414"/>
                    <a:pt x="83" y="417"/>
                    <a:pt x="88" y="417"/>
                  </a:cubicBezTo>
                  <a:cubicBezTo>
                    <a:pt x="90" y="416"/>
                    <a:pt x="92" y="414"/>
                    <a:pt x="95" y="414"/>
                  </a:cubicBezTo>
                  <a:cubicBezTo>
                    <a:pt x="96" y="414"/>
                    <a:pt x="97" y="414"/>
                    <a:pt x="98" y="414"/>
                  </a:cubicBezTo>
                  <a:cubicBezTo>
                    <a:pt x="99" y="427"/>
                    <a:pt x="94" y="433"/>
                    <a:pt x="94" y="445"/>
                  </a:cubicBezTo>
                  <a:cubicBezTo>
                    <a:pt x="99" y="454"/>
                    <a:pt x="107" y="461"/>
                    <a:pt x="104" y="473"/>
                  </a:cubicBezTo>
                  <a:cubicBezTo>
                    <a:pt x="108" y="479"/>
                    <a:pt x="109" y="489"/>
                    <a:pt x="111" y="497"/>
                  </a:cubicBezTo>
                  <a:cubicBezTo>
                    <a:pt x="107" y="505"/>
                    <a:pt x="108" y="518"/>
                    <a:pt x="104" y="526"/>
                  </a:cubicBezTo>
                  <a:cubicBezTo>
                    <a:pt x="111" y="533"/>
                    <a:pt x="116" y="542"/>
                    <a:pt x="119" y="554"/>
                  </a:cubicBezTo>
                  <a:cubicBezTo>
                    <a:pt x="119" y="559"/>
                    <a:pt x="119" y="565"/>
                    <a:pt x="119" y="570"/>
                  </a:cubicBezTo>
                  <a:cubicBezTo>
                    <a:pt x="126" y="579"/>
                    <a:pt x="126" y="596"/>
                    <a:pt x="133" y="604"/>
                  </a:cubicBezTo>
                  <a:cubicBezTo>
                    <a:pt x="149" y="603"/>
                    <a:pt x="157" y="594"/>
                    <a:pt x="171" y="590"/>
                  </a:cubicBezTo>
                  <a:cubicBezTo>
                    <a:pt x="173" y="581"/>
                    <a:pt x="178" y="574"/>
                    <a:pt x="185" y="570"/>
                  </a:cubicBezTo>
                  <a:cubicBezTo>
                    <a:pt x="184" y="563"/>
                    <a:pt x="188" y="561"/>
                    <a:pt x="187" y="554"/>
                  </a:cubicBezTo>
                  <a:cubicBezTo>
                    <a:pt x="189" y="553"/>
                    <a:pt x="190" y="550"/>
                    <a:pt x="194" y="550"/>
                  </a:cubicBezTo>
                  <a:cubicBezTo>
                    <a:pt x="195" y="550"/>
                    <a:pt x="196" y="550"/>
                    <a:pt x="196" y="551"/>
                  </a:cubicBezTo>
                  <a:cubicBezTo>
                    <a:pt x="197" y="531"/>
                    <a:pt x="203" y="518"/>
                    <a:pt x="216" y="511"/>
                  </a:cubicBezTo>
                  <a:cubicBezTo>
                    <a:pt x="218" y="497"/>
                    <a:pt x="218" y="477"/>
                    <a:pt x="216" y="462"/>
                  </a:cubicBezTo>
                  <a:cubicBezTo>
                    <a:pt x="219" y="456"/>
                    <a:pt x="222" y="448"/>
                    <a:pt x="224" y="440"/>
                  </a:cubicBezTo>
                  <a:cubicBezTo>
                    <a:pt x="228" y="437"/>
                    <a:pt x="231" y="434"/>
                    <a:pt x="235" y="431"/>
                  </a:cubicBezTo>
                  <a:cubicBezTo>
                    <a:pt x="243" y="419"/>
                    <a:pt x="250" y="407"/>
                    <a:pt x="258" y="395"/>
                  </a:cubicBezTo>
                  <a:cubicBezTo>
                    <a:pt x="259" y="389"/>
                    <a:pt x="261" y="380"/>
                    <a:pt x="256" y="376"/>
                  </a:cubicBezTo>
                  <a:cubicBezTo>
                    <a:pt x="256" y="376"/>
                    <a:pt x="255" y="376"/>
                    <a:pt x="255" y="376"/>
                  </a:cubicBezTo>
                  <a:cubicBezTo>
                    <a:pt x="252" y="376"/>
                    <a:pt x="251" y="377"/>
                    <a:pt x="249" y="379"/>
                  </a:cubicBezTo>
                  <a:cubicBezTo>
                    <a:pt x="248" y="380"/>
                    <a:pt x="247" y="381"/>
                    <a:pt x="244" y="381"/>
                  </a:cubicBezTo>
                  <a:cubicBezTo>
                    <a:pt x="244" y="381"/>
                    <a:pt x="244" y="381"/>
                    <a:pt x="243" y="381"/>
                  </a:cubicBezTo>
                  <a:cubicBezTo>
                    <a:pt x="239" y="381"/>
                    <a:pt x="234" y="381"/>
                    <a:pt x="229" y="381"/>
                  </a:cubicBezTo>
                  <a:cubicBezTo>
                    <a:pt x="228" y="369"/>
                    <a:pt x="220" y="365"/>
                    <a:pt x="214" y="359"/>
                  </a:cubicBezTo>
                  <a:cubicBezTo>
                    <a:pt x="216" y="347"/>
                    <a:pt x="205" y="349"/>
                    <a:pt x="208" y="336"/>
                  </a:cubicBezTo>
                  <a:cubicBezTo>
                    <a:pt x="205" y="332"/>
                    <a:pt x="200" y="331"/>
                    <a:pt x="198" y="326"/>
                  </a:cubicBezTo>
                  <a:cubicBezTo>
                    <a:pt x="200" y="321"/>
                    <a:pt x="196" y="312"/>
                    <a:pt x="198" y="312"/>
                  </a:cubicBezTo>
                  <a:cubicBezTo>
                    <a:pt x="202" y="315"/>
                    <a:pt x="206" y="324"/>
                    <a:pt x="204" y="328"/>
                  </a:cubicBezTo>
                  <a:cubicBezTo>
                    <a:pt x="211" y="335"/>
                    <a:pt x="216" y="344"/>
                    <a:pt x="222" y="352"/>
                  </a:cubicBezTo>
                  <a:cubicBezTo>
                    <a:pt x="226" y="359"/>
                    <a:pt x="226" y="370"/>
                    <a:pt x="234" y="376"/>
                  </a:cubicBezTo>
                  <a:cubicBezTo>
                    <a:pt x="245" y="372"/>
                    <a:pt x="253" y="364"/>
                    <a:pt x="266" y="362"/>
                  </a:cubicBezTo>
                  <a:cubicBezTo>
                    <a:pt x="268" y="361"/>
                    <a:pt x="266" y="355"/>
                    <a:pt x="269" y="355"/>
                  </a:cubicBezTo>
                  <a:cubicBezTo>
                    <a:pt x="276" y="354"/>
                    <a:pt x="279" y="348"/>
                    <a:pt x="286" y="346"/>
                  </a:cubicBezTo>
                  <a:cubicBezTo>
                    <a:pt x="284" y="339"/>
                    <a:pt x="290" y="339"/>
                    <a:pt x="290" y="333"/>
                  </a:cubicBezTo>
                  <a:cubicBezTo>
                    <a:pt x="288" y="326"/>
                    <a:pt x="279" y="326"/>
                    <a:pt x="281" y="315"/>
                  </a:cubicBezTo>
                  <a:cubicBezTo>
                    <a:pt x="279" y="315"/>
                    <a:pt x="278" y="315"/>
                    <a:pt x="277" y="315"/>
                  </a:cubicBezTo>
                  <a:cubicBezTo>
                    <a:pt x="273" y="315"/>
                    <a:pt x="270" y="316"/>
                    <a:pt x="268" y="319"/>
                  </a:cubicBezTo>
                  <a:cubicBezTo>
                    <a:pt x="266" y="312"/>
                    <a:pt x="260" y="311"/>
                    <a:pt x="261" y="302"/>
                  </a:cubicBezTo>
                  <a:cubicBezTo>
                    <a:pt x="261" y="302"/>
                    <a:pt x="261" y="302"/>
                    <a:pt x="261" y="302"/>
                  </a:cubicBezTo>
                  <a:cubicBezTo>
                    <a:pt x="256" y="302"/>
                    <a:pt x="256" y="296"/>
                    <a:pt x="253" y="295"/>
                  </a:cubicBezTo>
                  <a:cubicBezTo>
                    <a:pt x="256" y="294"/>
                    <a:pt x="257" y="292"/>
                    <a:pt x="260" y="291"/>
                  </a:cubicBezTo>
                  <a:cubicBezTo>
                    <a:pt x="268" y="297"/>
                    <a:pt x="266" y="314"/>
                    <a:pt x="280" y="314"/>
                  </a:cubicBezTo>
                  <a:cubicBezTo>
                    <a:pt x="281" y="314"/>
                    <a:pt x="281" y="314"/>
                    <a:pt x="282" y="314"/>
                  </a:cubicBezTo>
                  <a:cubicBezTo>
                    <a:pt x="283" y="317"/>
                    <a:pt x="287" y="317"/>
                    <a:pt x="286" y="322"/>
                  </a:cubicBezTo>
                  <a:cubicBezTo>
                    <a:pt x="286" y="322"/>
                    <a:pt x="287" y="322"/>
                    <a:pt x="287" y="322"/>
                  </a:cubicBezTo>
                  <a:cubicBezTo>
                    <a:pt x="290" y="322"/>
                    <a:pt x="292" y="321"/>
                    <a:pt x="294" y="320"/>
                  </a:cubicBezTo>
                  <a:cubicBezTo>
                    <a:pt x="296" y="318"/>
                    <a:pt x="298" y="317"/>
                    <a:pt x="301" y="317"/>
                  </a:cubicBezTo>
                  <a:cubicBezTo>
                    <a:pt x="302" y="317"/>
                    <a:pt x="302" y="317"/>
                    <a:pt x="302" y="317"/>
                  </a:cubicBezTo>
                  <a:cubicBezTo>
                    <a:pt x="303" y="318"/>
                    <a:pt x="303" y="321"/>
                    <a:pt x="306" y="321"/>
                  </a:cubicBezTo>
                  <a:cubicBezTo>
                    <a:pt x="306" y="321"/>
                    <a:pt x="306" y="321"/>
                    <a:pt x="307" y="321"/>
                  </a:cubicBezTo>
                  <a:cubicBezTo>
                    <a:pt x="308" y="320"/>
                    <a:pt x="309" y="320"/>
                    <a:pt x="310" y="320"/>
                  </a:cubicBezTo>
                  <a:cubicBezTo>
                    <a:pt x="319" y="320"/>
                    <a:pt x="321" y="327"/>
                    <a:pt x="328" y="329"/>
                  </a:cubicBezTo>
                  <a:cubicBezTo>
                    <a:pt x="327" y="329"/>
                    <a:pt x="327" y="329"/>
                    <a:pt x="327" y="329"/>
                  </a:cubicBezTo>
                  <a:cubicBezTo>
                    <a:pt x="325" y="329"/>
                    <a:pt x="325" y="331"/>
                    <a:pt x="324" y="333"/>
                  </a:cubicBezTo>
                  <a:cubicBezTo>
                    <a:pt x="326" y="336"/>
                    <a:pt x="332" y="335"/>
                    <a:pt x="334" y="338"/>
                  </a:cubicBezTo>
                  <a:cubicBezTo>
                    <a:pt x="333" y="343"/>
                    <a:pt x="337" y="344"/>
                    <a:pt x="336" y="350"/>
                  </a:cubicBezTo>
                  <a:cubicBezTo>
                    <a:pt x="341" y="356"/>
                    <a:pt x="343" y="364"/>
                    <a:pt x="345" y="372"/>
                  </a:cubicBezTo>
                  <a:cubicBezTo>
                    <a:pt x="349" y="376"/>
                    <a:pt x="352" y="379"/>
                    <a:pt x="354" y="385"/>
                  </a:cubicBezTo>
                  <a:cubicBezTo>
                    <a:pt x="354" y="388"/>
                    <a:pt x="354" y="392"/>
                    <a:pt x="354" y="395"/>
                  </a:cubicBezTo>
                  <a:cubicBezTo>
                    <a:pt x="355" y="397"/>
                    <a:pt x="357" y="397"/>
                    <a:pt x="360" y="397"/>
                  </a:cubicBezTo>
                  <a:cubicBezTo>
                    <a:pt x="361" y="397"/>
                    <a:pt x="362" y="397"/>
                    <a:pt x="362" y="397"/>
                  </a:cubicBezTo>
                  <a:cubicBezTo>
                    <a:pt x="363" y="397"/>
                    <a:pt x="364" y="397"/>
                    <a:pt x="365" y="397"/>
                  </a:cubicBezTo>
                  <a:cubicBezTo>
                    <a:pt x="365" y="397"/>
                    <a:pt x="365" y="397"/>
                    <a:pt x="365" y="397"/>
                  </a:cubicBezTo>
                  <a:cubicBezTo>
                    <a:pt x="367" y="386"/>
                    <a:pt x="373" y="379"/>
                    <a:pt x="371" y="364"/>
                  </a:cubicBezTo>
                  <a:cubicBezTo>
                    <a:pt x="374" y="364"/>
                    <a:pt x="376" y="364"/>
                    <a:pt x="378" y="364"/>
                  </a:cubicBezTo>
                  <a:cubicBezTo>
                    <a:pt x="378" y="362"/>
                    <a:pt x="378" y="359"/>
                    <a:pt x="378" y="357"/>
                  </a:cubicBezTo>
                  <a:cubicBezTo>
                    <a:pt x="379" y="357"/>
                    <a:pt x="380" y="357"/>
                    <a:pt x="380" y="357"/>
                  </a:cubicBezTo>
                  <a:cubicBezTo>
                    <a:pt x="382" y="357"/>
                    <a:pt x="382" y="356"/>
                    <a:pt x="382" y="355"/>
                  </a:cubicBezTo>
                  <a:cubicBezTo>
                    <a:pt x="383" y="354"/>
                    <a:pt x="383" y="353"/>
                    <a:pt x="385" y="353"/>
                  </a:cubicBezTo>
                  <a:cubicBezTo>
                    <a:pt x="385" y="353"/>
                    <a:pt x="386" y="353"/>
                    <a:pt x="386" y="353"/>
                  </a:cubicBezTo>
                  <a:cubicBezTo>
                    <a:pt x="385" y="346"/>
                    <a:pt x="392" y="345"/>
                    <a:pt x="394" y="340"/>
                  </a:cubicBezTo>
                  <a:cubicBezTo>
                    <a:pt x="398" y="336"/>
                    <a:pt x="403" y="334"/>
                    <a:pt x="409" y="333"/>
                  </a:cubicBezTo>
                  <a:cubicBezTo>
                    <a:pt x="412" y="337"/>
                    <a:pt x="412" y="346"/>
                    <a:pt x="418" y="348"/>
                  </a:cubicBezTo>
                  <a:cubicBezTo>
                    <a:pt x="419" y="352"/>
                    <a:pt x="415" y="352"/>
                    <a:pt x="417" y="357"/>
                  </a:cubicBezTo>
                  <a:cubicBezTo>
                    <a:pt x="418" y="363"/>
                    <a:pt x="430" y="358"/>
                    <a:pt x="433" y="362"/>
                  </a:cubicBezTo>
                  <a:cubicBezTo>
                    <a:pt x="431" y="366"/>
                    <a:pt x="434" y="367"/>
                    <a:pt x="431" y="372"/>
                  </a:cubicBezTo>
                  <a:cubicBezTo>
                    <a:pt x="436" y="374"/>
                    <a:pt x="439" y="377"/>
                    <a:pt x="439" y="383"/>
                  </a:cubicBezTo>
                  <a:cubicBezTo>
                    <a:pt x="439" y="386"/>
                    <a:pt x="435" y="386"/>
                    <a:pt x="436" y="392"/>
                  </a:cubicBezTo>
                  <a:cubicBezTo>
                    <a:pt x="437" y="397"/>
                    <a:pt x="441" y="398"/>
                    <a:pt x="439" y="405"/>
                  </a:cubicBezTo>
                  <a:cubicBezTo>
                    <a:pt x="447" y="413"/>
                    <a:pt x="455" y="420"/>
                    <a:pt x="464" y="426"/>
                  </a:cubicBezTo>
                  <a:cubicBezTo>
                    <a:pt x="464" y="415"/>
                    <a:pt x="456" y="412"/>
                    <a:pt x="456" y="402"/>
                  </a:cubicBezTo>
                  <a:cubicBezTo>
                    <a:pt x="451" y="399"/>
                    <a:pt x="447" y="395"/>
                    <a:pt x="444" y="390"/>
                  </a:cubicBezTo>
                  <a:cubicBezTo>
                    <a:pt x="445" y="384"/>
                    <a:pt x="442" y="375"/>
                    <a:pt x="447" y="374"/>
                  </a:cubicBezTo>
                  <a:cubicBezTo>
                    <a:pt x="451" y="379"/>
                    <a:pt x="454" y="385"/>
                    <a:pt x="461" y="386"/>
                  </a:cubicBezTo>
                  <a:cubicBezTo>
                    <a:pt x="462" y="388"/>
                    <a:pt x="462" y="390"/>
                    <a:pt x="462" y="393"/>
                  </a:cubicBezTo>
                  <a:cubicBezTo>
                    <a:pt x="478" y="391"/>
                    <a:pt x="482" y="376"/>
                    <a:pt x="480" y="355"/>
                  </a:cubicBezTo>
                  <a:cubicBezTo>
                    <a:pt x="478" y="353"/>
                    <a:pt x="474" y="353"/>
                    <a:pt x="472" y="352"/>
                  </a:cubicBezTo>
                  <a:cubicBezTo>
                    <a:pt x="474" y="344"/>
                    <a:pt x="464" y="345"/>
                    <a:pt x="469" y="340"/>
                  </a:cubicBezTo>
                  <a:cubicBezTo>
                    <a:pt x="469" y="339"/>
                    <a:pt x="470" y="338"/>
                    <a:pt x="471" y="338"/>
                  </a:cubicBezTo>
                  <a:cubicBezTo>
                    <a:pt x="472" y="338"/>
                    <a:pt x="473" y="340"/>
                    <a:pt x="474" y="341"/>
                  </a:cubicBezTo>
                  <a:cubicBezTo>
                    <a:pt x="475" y="342"/>
                    <a:pt x="476" y="343"/>
                    <a:pt x="478" y="343"/>
                  </a:cubicBezTo>
                  <a:cubicBezTo>
                    <a:pt x="479" y="343"/>
                    <a:pt x="479" y="343"/>
                    <a:pt x="480" y="343"/>
                  </a:cubicBezTo>
                  <a:cubicBezTo>
                    <a:pt x="480" y="343"/>
                    <a:pt x="480" y="343"/>
                    <a:pt x="480" y="343"/>
                  </a:cubicBezTo>
                  <a:cubicBezTo>
                    <a:pt x="480" y="343"/>
                    <a:pt x="480" y="343"/>
                    <a:pt x="480" y="343"/>
                  </a:cubicBezTo>
                  <a:cubicBezTo>
                    <a:pt x="481" y="337"/>
                    <a:pt x="486" y="336"/>
                    <a:pt x="493" y="336"/>
                  </a:cubicBezTo>
                  <a:cubicBezTo>
                    <a:pt x="494" y="336"/>
                    <a:pt x="496" y="336"/>
                    <a:pt x="498" y="336"/>
                  </a:cubicBezTo>
                  <a:cubicBezTo>
                    <a:pt x="503" y="328"/>
                    <a:pt x="510" y="321"/>
                    <a:pt x="512" y="310"/>
                  </a:cubicBezTo>
                  <a:cubicBezTo>
                    <a:pt x="513" y="310"/>
                    <a:pt x="513" y="310"/>
                    <a:pt x="513" y="310"/>
                  </a:cubicBezTo>
                  <a:cubicBezTo>
                    <a:pt x="515" y="310"/>
                    <a:pt x="515" y="309"/>
                    <a:pt x="517" y="309"/>
                  </a:cubicBezTo>
                  <a:cubicBezTo>
                    <a:pt x="520" y="301"/>
                    <a:pt x="517" y="288"/>
                    <a:pt x="522" y="284"/>
                  </a:cubicBezTo>
                  <a:cubicBezTo>
                    <a:pt x="519" y="283"/>
                    <a:pt x="517" y="279"/>
                    <a:pt x="517" y="274"/>
                  </a:cubicBezTo>
                  <a:cubicBezTo>
                    <a:pt x="514" y="272"/>
                    <a:pt x="511" y="270"/>
                    <a:pt x="511" y="265"/>
                  </a:cubicBezTo>
                  <a:cubicBezTo>
                    <a:pt x="510" y="261"/>
                    <a:pt x="514" y="261"/>
                    <a:pt x="512" y="257"/>
                  </a:cubicBezTo>
                  <a:cubicBezTo>
                    <a:pt x="513" y="257"/>
                    <a:pt x="513" y="257"/>
                    <a:pt x="514" y="257"/>
                  </a:cubicBezTo>
                  <a:cubicBezTo>
                    <a:pt x="516" y="257"/>
                    <a:pt x="517" y="256"/>
                    <a:pt x="517" y="253"/>
                  </a:cubicBezTo>
                  <a:cubicBezTo>
                    <a:pt x="522" y="251"/>
                    <a:pt x="510" y="243"/>
                    <a:pt x="520" y="243"/>
                  </a:cubicBezTo>
                  <a:cubicBezTo>
                    <a:pt x="522" y="248"/>
                    <a:pt x="528" y="250"/>
                    <a:pt x="530" y="255"/>
                  </a:cubicBezTo>
                  <a:cubicBezTo>
                    <a:pt x="529" y="264"/>
                    <a:pt x="533" y="267"/>
                    <a:pt x="538" y="269"/>
                  </a:cubicBezTo>
                  <a:cubicBezTo>
                    <a:pt x="548" y="261"/>
                    <a:pt x="538" y="242"/>
                    <a:pt x="543" y="229"/>
                  </a:cubicBezTo>
                  <a:cubicBezTo>
                    <a:pt x="547" y="226"/>
                    <a:pt x="551" y="224"/>
                    <a:pt x="556" y="222"/>
                  </a:cubicBezTo>
                  <a:cubicBezTo>
                    <a:pt x="560" y="214"/>
                    <a:pt x="563" y="205"/>
                    <a:pt x="569" y="199"/>
                  </a:cubicBezTo>
                  <a:cubicBezTo>
                    <a:pt x="571" y="186"/>
                    <a:pt x="565" y="171"/>
                    <a:pt x="569" y="161"/>
                  </a:cubicBezTo>
                  <a:cubicBezTo>
                    <a:pt x="567" y="171"/>
                    <a:pt x="573" y="172"/>
                    <a:pt x="574" y="179"/>
                  </a:cubicBezTo>
                  <a:cubicBezTo>
                    <a:pt x="574" y="189"/>
                    <a:pt x="575" y="200"/>
                    <a:pt x="582" y="203"/>
                  </a:cubicBezTo>
                  <a:cubicBezTo>
                    <a:pt x="585" y="200"/>
                    <a:pt x="581" y="199"/>
                    <a:pt x="582" y="193"/>
                  </a:cubicBezTo>
                  <a:cubicBezTo>
                    <a:pt x="582" y="193"/>
                    <a:pt x="582" y="193"/>
                    <a:pt x="582" y="193"/>
                  </a:cubicBezTo>
                  <a:cubicBezTo>
                    <a:pt x="584" y="193"/>
                    <a:pt x="584" y="193"/>
                    <a:pt x="585" y="193"/>
                  </a:cubicBezTo>
                  <a:cubicBezTo>
                    <a:pt x="586" y="194"/>
                    <a:pt x="586" y="194"/>
                    <a:pt x="586" y="194"/>
                  </a:cubicBezTo>
                  <a:cubicBezTo>
                    <a:pt x="587" y="194"/>
                    <a:pt x="587" y="194"/>
                    <a:pt x="588" y="193"/>
                  </a:cubicBezTo>
                  <a:cubicBezTo>
                    <a:pt x="589" y="187"/>
                    <a:pt x="584" y="187"/>
                    <a:pt x="585" y="180"/>
                  </a:cubicBezTo>
                  <a:cubicBezTo>
                    <a:pt x="579" y="179"/>
                    <a:pt x="578" y="173"/>
                    <a:pt x="575" y="168"/>
                  </a:cubicBezTo>
                  <a:cubicBezTo>
                    <a:pt x="575" y="162"/>
                    <a:pt x="576" y="154"/>
                    <a:pt x="571" y="153"/>
                  </a:cubicBezTo>
                  <a:cubicBezTo>
                    <a:pt x="567" y="153"/>
                    <a:pt x="570" y="160"/>
                    <a:pt x="566" y="160"/>
                  </a:cubicBezTo>
                  <a:cubicBezTo>
                    <a:pt x="566" y="160"/>
                    <a:pt x="566" y="160"/>
                    <a:pt x="566" y="160"/>
                  </a:cubicBezTo>
                  <a:cubicBezTo>
                    <a:pt x="565" y="156"/>
                    <a:pt x="564" y="155"/>
                    <a:pt x="562" y="155"/>
                  </a:cubicBezTo>
                  <a:cubicBezTo>
                    <a:pt x="561" y="155"/>
                    <a:pt x="559" y="156"/>
                    <a:pt x="557" y="157"/>
                  </a:cubicBezTo>
                  <a:cubicBezTo>
                    <a:pt x="556" y="158"/>
                    <a:pt x="554" y="159"/>
                    <a:pt x="552" y="159"/>
                  </a:cubicBezTo>
                  <a:cubicBezTo>
                    <a:pt x="551" y="159"/>
                    <a:pt x="549" y="158"/>
                    <a:pt x="548" y="155"/>
                  </a:cubicBezTo>
                  <a:cubicBezTo>
                    <a:pt x="549" y="150"/>
                    <a:pt x="552" y="149"/>
                    <a:pt x="554" y="146"/>
                  </a:cubicBezTo>
                  <a:cubicBezTo>
                    <a:pt x="556" y="140"/>
                    <a:pt x="556" y="132"/>
                    <a:pt x="561" y="130"/>
                  </a:cubicBezTo>
                  <a:cubicBezTo>
                    <a:pt x="562" y="131"/>
                    <a:pt x="562" y="132"/>
                    <a:pt x="563" y="132"/>
                  </a:cubicBezTo>
                  <a:cubicBezTo>
                    <a:pt x="564" y="132"/>
                    <a:pt x="564" y="131"/>
                    <a:pt x="565" y="130"/>
                  </a:cubicBezTo>
                  <a:cubicBezTo>
                    <a:pt x="566" y="129"/>
                    <a:pt x="567" y="128"/>
                    <a:pt x="568" y="128"/>
                  </a:cubicBezTo>
                  <a:cubicBezTo>
                    <a:pt x="568" y="128"/>
                    <a:pt x="569" y="128"/>
                    <a:pt x="569" y="129"/>
                  </a:cubicBezTo>
                  <a:cubicBezTo>
                    <a:pt x="576" y="130"/>
                    <a:pt x="582" y="132"/>
                    <a:pt x="590" y="132"/>
                  </a:cubicBezTo>
                  <a:cubicBezTo>
                    <a:pt x="591" y="132"/>
                    <a:pt x="592" y="132"/>
                    <a:pt x="593" y="132"/>
                  </a:cubicBezTo>
                  <a:cubicBezTo>
                    <a:pt x="593" y="135"/>
                    <a:pt x="595" y="135"/>
                    <a:pt x="597" y="135"/>
                  </a:cubicBezTo>
                  <a:cubicBezTo>
                    <a:pt x="598" y="134"/>
                    <a:pt x="600" y="134"/>
                    <a:pt x="603" y="134"/>
                  </a:cubicBezTo>
                  <a:cubicBezTo>
                    <a:pt x="604" y="134"/>
                    <a:pt x="605" y="134"/>
                    <a:pt x="605" y="134"/>
                  </a:cubicBezTo>
                  <a:cubicBezTo>
                    <a:pt x="606" y="134"/>
                    <a:pt x="606" y="134"/>
                    <a:pt x="607" y="134"/>
                  </a:cubicBezTo>
                  <a:cubicBezTo>
                    <a:pt x="607" y="134"/>
                    <a:pt x="608" y="134"/>
                    <a:pt x="608" y="134"/>
                  </a:cubicBezTo>
                  <a:cubicBezTo>
                    <a:pt x="609" y="128"/>
                    <a:pt x="605" y="128"/>
                    <a:pt x="606" y="122"/>
                  </a:cubicBezTo>
                  <a:cubicBezTo>
                    <a:pt x="610" y="121"/>
                    <a:pt x="609" y="117"/>
                    <a:pt x="613" y="116"/>
                  </a:cubicBezTo>
                  <a:cubicBezTo>
                    <a:pt x="616" y="117"/>
                    <a:pt x="616" y="121"/>
                    <a:pt x="619" y="122"/>
                  </a:cubicBezTo>
                  <a:cubicBezTo>
                    <a:pt x="619" y="119"/>
                    <a:pt x="622" y="115"/>
                    <a:pt x="624" y="115"/>
                  </a:cubicBezTo>
                  <a:cubicBezTo>
                    <a:pt x="625" y="115"/>
                    <a:pt x="625" y="115"/>
                    <a:pt x="626" y="116"/>
                  </a:cubicBezTo>
                  <a:cubicBezTo>
                    <a:pt x="620" y="128"/>
                    <a:pt x="613" y="136"/>
                    <a:pt x="611" y="151"/>
                  </a:cubicBezTo>
                  <a:cubicBezTo>
                    <a:pt x="612" y="156"/>
                    <a:pt x="616" y="158"/>
                    <a:pt x="618" y="161"/>
                  </a:cubicBezTo>
                  <a:cubicBezTo>
                    <a:pt x="618" y="168"/>
                    <a:pt x="620" y="174"/>
                    <a:pt x="624" y="177"/>
                  </a:cubicBezTo>
                  <a:cubicBezTo>
                    <a:pt x="628" y="173"/>
                    <a:pt x="630" y="167"/>
                    <a:pt x="635" y="163"/>
                  </a:cubicBezTo>
                  <a:cubicBezTo>
                    <a:pt x="634" y="155"/>
                    <a:pt x="641" y="156"/>
                    <a:pt x="637" y="149"/>
                  </a:cubicBezTo>
                  <a:cubicBezTo>
                    <a:pt x="638" y="146"/>
                    <a:pt x="641" y="146"/>
                    <a:pt x="642" y="142"/>
                  </a:cubicBezTo>
                  <a:cubicBezTo>
                    <a:pt x="640" y="140"/>
                    <a:pt x="635" y="141"/>
                    <a:pt x="635" y="135"/>
                  </a:cubicBezTo>
                  <a:cubicBezTo>
                    <a:pt x="636" y="126"/>
                    <a:pt x="641" y="124"/>
                    <a:pt x="647" y="124"/>
                  </a:cubicBezTo>
                  <a:cubicBezTo>
                    <a:pt x="651" y="124"/>
                    <a:pt x="655" y="124"/>
                    <a:pt x="660" y="125"/>
                  </a:cubicBezTo>
                  <a:cubicBezTo>
                    <a:pt x="662" y="122"/>
                    <a:pt x="662" y="117"/>
                    <a:pt x="665" y="115"/>
                  </a:cubicBezTo>
                  <a:cubicBezTo>
                    <a:pt x="674" y="114"/>
                    <a:pt x="681" y="109"/>
                    <a:pt x="687" y="109"/>
                  </a:cubicBezTo>
                  <a:cubicBezTo>
                    <a:pt x="687" y="109"/>
                    <a:pt x="687" y="109"/>
                    <a:pt x="687" y="109"/>
                  </a:cubicBezTo>
                  <a:cubicBezTo>
                    <a:pt x="687" y="102"/>
                    <a:pt x="679" y="103"/>
                    <a:pt x="679" y="96"/>
                  </a:cubicBezTo>
                  <a:cubicBezTo>
                    <a:pt x="683" y="95"/>
                    <a:pt x="682" y="90"/>
                    <a:pt x="686" y="90"/>
                  </a:cubicBezTo>
                  <a:cubicBezTo>
                    <a:pt x="687" y="90"/>
                    <a:pt x="687" y="90"/>
                    <a:pt x="687" y="91"/>
                  </a:cubicBezTo>
                  <a:cubicBezTo>
                    <a:pt x="695" y="91"/>
                    <a:pt x="695" y="99"/>
                    <a:pt x="702" y="99"/>
                  </a:cubicBezTo>
                  <a:cubicBezTo>
                    <a:pt x="703" y="99"/>
                    <a:pt x="704" y="99"/>
                    <a:pt x="705" y="99"/>
                  </a:cubicBezTo>
                  <a:cubicBezTo>
                    <a:pt x="707" y="96"/>
                    <a:pt x="704" y="90"/>
                    <a:pt x="707" y="85"/>
                  </a:cubicBezTo>
                  <a:cubicBezTo>
                    <a:pt x="704" y="84"/>
                    <a:pt x="700" y="79"/>
                    <a:pt x="696" y="79"/>
                  </a:cubicBezTo>
                  <a:cubicBezTo>
                    <a:pt x="695" y="79"/>
                    <a:pt x="693" y="80"/>
                    <a:pt x="692" y="82"/>
                  </a:cubicBezTo>
                  <a:cubicBezTo>
                    <a:pt x="693" y="78"/>
                    <a:pt x="692" y="75"/>
                    <a:pt x="691" y="73"/>
                  </a:cubicBezTo>
                  <a:cubicBezTo>
                    <a:pt x="683" y="70"/>
                    <a:pt x="678" y="64"/>
                    <a:pt x="668" y="64"/>
                  </a:cubicBezTo>
                  <a:cubicBezTo>
                    <a:pt x="667" y="64"/>
                    <a:pt x="665" y="64"/>
                    <a:pt x="663" y="65"/>
                  </a:cubicBezTo>
                  <a:cubicBezTo>
                    <a:pt x="661" y="61"/>
                    <a:pt x="657" y="61"/>
                    <a:pt x="655" y="58"/>
                  </a:cubicBezTo>
                  <a:cubicBezTo>
                    <a:pt x="654" y="58"/>
                    <a:pt x="653" y="58"/>
                    <a:pt x="652" y="58"/>
                  </a:cubicBezTo>
                  <a:cubicBezTo>
                    <a:pt x="649" y="58"/>
                    <a:pt x="646" y="57"/>
                    <a:pt x="644" y="56"/>
                  </a:cubicBezTo>
                  <a:cubicBezTo>
                    <a:pt x="641" y="55"/>
                    <a:pt x="638" y="54"/>
                    <a:pt x="635" y="54"/>
                  </a:cubicBezTo>
                  <a:cubicBezTo>
                    <a:pt x="634" y="54"/>
                    <a:pt x="632" y="54"/>
                    <a:pt x="631" y="54"/>
                  </a:cubicBezTo>
                  <a:cubicBezTo>
                    <a:pt x="628" y="59"/>
                    <a:pt x="635" y="63"/>
                    <a:pt x="631" y="65"/>
                  </a:cubicBezTo>
                  <a:cubicBezTo>
                    <a:pt x="626" y="64"/>
                    <a:pt x="627" y="57"/>
                    <a:pt x="622" y="56"/>
                  </a:cubicBezTo>
                  <a:cubicBezTo>
                    <a:pt x="621" y="58"/>
                    <a:pt x="618" y="59"/>
                    <a:pt x="615" y="59"/>
                  </a:cubicBezTo>
                  <a:cubicBezTo>
                    <a:pt x="614" y="59"/>
                    <a:pt x="612" y="58"/>
                    <a:pt x="611" y="58"/>
                  </a:cubicBezTo>
                  <a:cubicBezTo>
                    <a:pt x="610" y="58"/>
                    <a:pt x="609" y="58"/>
                    <a:pt x="607" y="58"/>
                  </a:cubicBezTo>
                  <a:cubicBezTo>
                    <a:pt x="605" y="58"/>
                    <a:pt x="602" y="59"/>
                    <a:pt x="600" y="59"/>
                  </a:cubicBezTo>
                  <a:cubicBezTo>
                    <a:pt x="595" y="56"/>
                    <a:pt x="594" y="47"/>
                    <a:pt x="586" y="47"/>
                  </a:cubicBezTo>
                  <a:cubicBezTo>
                    <a:pt x="585" y="47"/>
                    <a:pt x="583" y="47"/>
                    <a:pt x="582" y="47"/>
                  </a:cubicBezTo>
                  <a:cubicBezTo>
                    <a:pt x="580" y="48"/>
                    <a:pt x="581" y="52"/>
                    <a:pt x="579" y="52"/>
                  </a:cubicBezTo>
                  <a:cubicBezTo>
                    <a:pt x="572" y="49"/>
                    <a:pt x="565" y="46"/>
                    <a:pt x="559" y="42"/>
                  </a:cubicBezTo>
                  <a:cubicBezTo>
                    <a:pt x="559" y="44"/>
                    <a:pt x="558" y="45"/>
                    <a:pt x="556" y="46"/>
                  </a:cubicBezTo>
                  <a:cubicBezTo>
                    <a:pt x="557" y="41"/>
                    <a:pt x="555" y="40"/>
                    <a:pt x="552" y="40"/>
                  </a:cubicBezTo>
                  <a:cubicBezTo>
                    <a:pt x="551" y="40"/>
                    <a:pt x="549" y="40"/>
                    <a:pt x="548" y="40"/>
                  </a:cubicBezTo>
                  <a:cubicBezTo>
                    <a:pt x="552" y="36"/>
                    <a:pt x="546" y="36"/>
                    <a:pt x="545" y="33"/>
                  </a:cubicBezTo>
                  <a:cubicBezTo>
                    <a:pt x="543" y="34"/>
                    <a:pt x="541" y="35"/>
                    <a:pt x="540" y="35"/>
                  </a:cubicBezTo>
                  <a:cubicBezTo>
                    <a:pt x="537" y="35"/>
                    <a:pt x="536" y="32"/>
                    <a:pt x="530" y="32"/>
                  </a:cubicBezTo>
                  <a:cubicBezTo>
                    <a:pt x="530" y="33"/>
                    <a:pt x="528" y="33"/>
                    <a:pt x="526" y="33"/>
                  </a:cubicBezTo>
                  <a:cubicBezTo>
                    <a:pt x="526" y="33"/>
                    <a:pt x="526" y="33"/>
                    <a:pt x="526" y="33"/>
                  </a:cubicBezTo>
                  <a:cubicBezTo>
                    <a:pt x="526" y="33"/>
                    <a:pt x="525" y="33"/>
                    <a:pt x="525" y="33"/>
                  </a:cubicBezTo>
                  <a:cubicBezTo>
                    <a:pt x="525" y="33"/>
                    <a:pt x="524" y="33"/>
                    <a:pt x="524" y="33"/>
                  </a:cubicBezTo>
                  <a:cubicBezTo>
                    <a:pt x="522" y="37"/>
                    <a:pt x="529" y="39"/>
                    <a:pt x="524" y="40"/>
                  </a:cubicBezTo>
                  <a:cubicBezTo>
                    <a:pt x="521" y="40"/>
                    <a:pt x="518" y="40"/>
                    <a:pt x="515" y="40"/>
                  </a:cubicBezTo>
                  <a:cubicBezTo>
                    <a:pt x="511" y="40"/>
                    <a:pt x="507" y="40"/>
                    <a:pt x="502" y="41"/>
                  </a:cubicBezTo>
                  <a:cubicBezTo>
                    <a:pt x="498" y="41"/>
                    <a:pt x="493" y="41"/>
                    <a:pt x="489" y="41"/>
                  </a:cubicBezTo>
                  <a:cubicBezTo>
                    <a:pt x="486" y="41"/>
                    <a:pt x="483" y="41"/>
                    <a:pt x="480" y="40"/>
                  </a:cubicBezTo>
                  <a:cubicBezTo>
                    <a:pt x="476" y="39"/>
                    <a:pt x="475" y="35"/>
                    <a:pt x="471" y="35"/>
                  </a:cubicBezTo>
                  <a:cubicBezTo>
                    <a:pt x="471" y="35"/>
                    <a:pt x="471" y="35"/>
                    <a:pt x="470" y="35"/>
                  </a:cubicBezTo>
                  <a:cubicBezTo>
                    <a:pt x="469" y="36"/>
                    <a:pt x="467" y="36"/>
                    <a:pt x="466" y="36"/>
                  </a:cubicBezTo>
                  <a:cubicBezTo>
                    <a:pt x="461" y="36"/>
                    <a:pt x="457" y="33"/>
                    <a:pt x="452" y="32"/>
                  </a:cubicBezTo>
                  <a:cubicBezTo>
                    <a:pt x="452" y="32"/>
                    <a:pt x="451" y="31"/>
                    <a:pt x="451" y="31"/>
                  </a:cubicBezTo>
                  <a:cubicBezTo>
                    <a:pt x="450" y="31"/>
                    <a:pt x="449" y="32"/>
                    <a:pt x="449" y="32"/>
                  </a:cubicBezTo>
                  <a:cubicBezTo>
                    <a:pt x="448" y="32"/>
                    <a:pt x="448" y="32"/>
                    <a:pt x="447" y="32"/>
                  </a:cubicBezTo>
                  <a:cubicBezTo>
                    <a:pt x="447" y="32"/>
                    <a:pt x="446" y="32"/>
                    <a:pt x="446" y="32"/>
                  </a:cubicBezTo>
                  <a:cubicBezTo>
                    <a:pt x="443" y="31"/>
                    <a:pt x="440" y="28"/>
                    <a:pt x="434" y="28"/>
                  </a:cubicBezTo>
                  <a:cubicBezTo>
                    <a:pt x="433" y="28"/>
                    <a:pt x="431" y="28"/>
                    <a:pt x="430" y="28"/>
                  </a:cubicBezTo>
                  <a:cubicBezTo>
                    <a:pt x="430" y="24"/>
                    <a:pt x="435" y="23"/>
                    <a:pt x="435" y="18"/>
                  </a:cubicBezTo>
                  <a:cubicBezTo>
                    <a:pt x="432" y="13"/>
                    <a:pt x="427" y="11"/>
                    <a:pt x="425" y="6"/>
                  </a:cubicBezTo>
                  <a:cubicBezTo>
                    <a:pt x="422" y="7"/>
                    <a:pt x="417" y="8"/>
                    <a:pt x="412" y="8"/>
                  </a:cubicBezTo>
                  <a:cubicBezTo>
                    <a:pt x="410" y="8"/>
                    <a:pt x="408" y="7"/>
                    <a:pt x="405" y="7"/>
                  </a:cubicBezTo>
                  <a:cubicBezTo>
                    <a:pt x="402" y="6"/>
                    <a:pt x="402" y="0"/>
                    <a:pt x="397"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28" name="iṣļïḓè">
              <a:extLst>
                <a:ext uri="{FF2B5EF4-FFF2-40B4-BE49-F238E27FC236}">
                  <a16:creationId xmlns:a16="http://schemas.microsoft.com/office/drawing/2014/main" id="{1AF5DBCC-6B21-4BC9-9335-B9D20017C37A}"/>
                </a:ext>
              </a:extLst>
            </p:cNvPr>
            <p:cNvSpPr/>
            <p:nvPr/>
          </p:nvSpPr>
          <p:spPr bwMode="auto">
            <a:xfrm>
              <a:off x="6641181" y="1488322"/>
              <a:ext cx="1756085" cy="2729817"/>
            </a:xfrm>
            <a:custGeom>
              <a:avLst/>
              <a:gdLst>
                <a:gd name="T0" fmla="*/ 171 w 457"/>
                <a:gd name="T1" fmla="*/ 299 h 709"/>
                <a:gd name="T2" fmla="*/ 377 w 457"/>
                <a:gd name="T3" fmla="*/ 164 h 709"/>
                <a:gd name="T4" fmla="*/ 199 w 457"/>
                <a:gd name="T5" fmla="*/ 37 h 709"/>
                <a:gd name="T6" fmla="*/ 257 w 457"/>
                <a:gd name="T7" fmla="*/ 38 h 709"/>
                <a:gd name="T8" fmla="*/ 243 w 457"/>
                <a:gd name="T9" fmla="*/ 11 h 709"/>
                <a:gd name="T10" fmla="*/ 216 w 457"/>
                <a:gd name="T11" fmla="*/ 21 h 709"/>
                <a:gd name="T12" fmla="*/ 178 w 457"/>
                <a:gd name="T13" fmla="*/ 46 h 709"/>
                <a:gd name="T14" fmla="*/ 204 w 457"/>
                <a:gd name="T15" fmla="*/ 50 h 709"/>
                <a:gd name="T16" fmla="*/ 230 w 457"/>
                <a:gd name="T17" fmla="*/ 63 h 709"/>
                <a:gd name="T18" fmla="*/ 193 w 457"/>
                <a:gd name="T19" fmla="*/ 61 h 709"/>
                <a:gd name="T20" fmla="*/ 151 w 457"/>
                <a:gd name="T21" fmla="*/ 58 h 709"/>
                <a:gd name="T22" fmla="*/ 124 w 457"/>
                <a:gd name="T23" fmla="*/ 58 h 709"/>
                <a:gd name="T24" fmla="*/ 45 w 457"/>
                <a:gd name="T25" fmla="*/ 77 h 709"/>
                <a:gd name="T26" fmla="*/ 41 w 457"/>
                <a:gd name="T27" fmla="*/ 97 h 709"/>
                <a:gd name="T28" fmla="*/ 19 w 457"/>
                <a:gd name="T29" fmla="*/ 138 h 709"/>
                <a:gd name="T30" fmla="*/ 40 w 457"/>
                <a:gd name="T31" fmla="*/ 146 h 709"/>
                <a:gd name="T32" fmla="*/ 17 w 457"/>
                <a:gd name="T33" fmla="*/ 184 h 709"/>
                <a:gd name="T34" fmla="*/ 64 w 457"/>
                <a:gd name="T35" fmla="*/ 145 h 709"/>
                <a:gd name="T36" fmla="*/ 61 w 457"/>
                <a:gd name="T37" fmla="*/ 159 h 709"/>
                <a:gd name="T38" fmla="*/ 110 w 457"/>
                <a:gd name="T39" fmla="*/ 139 h 709"/>
                <a:gd name="T40" fmla="*/ 147 w 457"/>
                <a:gd name="T41" fmla="*/ 273 h 709"/>
                <a:gd name="T42" fmla="*/ 176 w 457"/>
                <a:gd name="T43" fmla="*/ 321 h 709"/>
                <a:gd name="T44" fmla="*/ 196 w 457"/>
                <a:gd name="T45" fmla="*/ 350 h 709"/>
                <a:gd name="T46" fmla="*/ 252 w 457"/>
                <a:gd name="T47" fmla="*/ 373 h 709"/>
                <a:gd name="T48" fmla="*/ 280 w 457"/>
                <a:gd name="T49" fmla="*/ 432 h 709"/>
                <a:gd name="T50" fmla="*/ 322 w 457"/>
                <a:gd name="T51" fmla="*/ 537 h 709"/>
                <a:gd name="T52" fmla="*/ 320 w 457"/>
                <a:gd name="T53" fmla="*/ 617 h 709"/>
                <a:gd name="T54" fmla="*/ 330 w 457"/>
                <a:gd name="T55" fmla="*/ 703 h 709"/>
                <a:gd name="T56" fmla="*/ 343 w 457"/>
                <a:gd name="T57" fmla="*/ 690 h 709"/>
                <a:gd name="T58" fmla="*/ 364 w 457"/>
                <a:gd name="T59" fmla="*/ 620 h 709"/>
                <a:gd name="T60" fmla="*/ 410 w 457"/>
                <a:gd name="T61" fmla="*/ 568 h 709"/>
                <a:gd name="T62" fmla="*/ 444 w 457"/>
                <a:gd name="T63" fmla="*/ 498 h 709"/>
                <a:gd name="T64" fmla="*/ 431 w 457"/>
                <a:gd name="T65" fmla="*/ 440 h 709"/>
                <a:gd name="T66" fmla="*/ 382 w 457"/>
                <a:gd name="T67" fmla="*/ 404 h 709"/>
                <a:gd name="T68" fmla="*/ 320 w 457"/>
                <a:gd name="T69" fmla="*/ 375 h 709"/>
                <a:gd name="T70" fmla="*/ 273 w 457"/>
                <a:gd name="T71" fmla="*/ 359 h 709"/>
                <a:gd name="T72" fmla="*/ 223 w 457"/>
                <a:gd name="T73" fmla="*/ 300 h 709"/>
                <a:gd name="T74" fmla="*/ 261 w 457"/>
                <a:gd name="T75" fmla="*/ 293 h 709"/>
                <a:gd name="T76" fmla="*/ 306 w 457"/>
                <a:gd name="T77" fmla="*/ 267 h 709"/>
                <a:gd name="T78" fmla="*/ 353 w 457"/>
                <a:gd name="T79" fmla="*/ 209 h 709"/>
                <a:gd name="T80" fmla="*/ 377 w 457"/>
                <a:gd name="T81" fmla="*/ 179 h 709"/>
                <a:gd name="T82" fmla="*/ 385 w 457"/>
                <a:gd name="T83" fmla="*/ 198 h 709"/>
                <a:gd name="T84" fmla="*/ 388 w 457"/>
                <a:gd name="T85" fmla="*/ 183 h 709"/>
                <a:gd name="T86" fmla="*/ 360 w 457"/>
                <a:gd name="T87" fmla="*/ 129 h 709"/>
                <a:gd name="T88" fmla="*/ 344 w 457"/>
                <a:gd name="T89" fmla="*/ 111 h 709"/>
                <a:gd name="T90" fmla="*/ 322 w 457"/>
                <a:gd name="T91" fmla="*/ 104 h 709"/>
                <a:gd name="T92" fmla="*/ 306 w 457"/>
                <a:gd name="T93" fmla="*/ 145 h 709"/>
                <a:gd name="T94" fmla="*/ 296 w 457"/>
                <a:gd name="T95" fmla="*/ 147 h 709"/>
                <a:gd name="T96" fmla="*/ 265 w 457"/>
                <a:gd name="T97" fmla="*/ 119 h 709"/>
                <a:gd name="T98" fmla="*/ 313 w 457"/>
                <a:gd name="T99" fmla="*/ 56 h 709"/>
                <a:gd name="T100" fmla="*/ 322 w 457"/>
                <a:gd name="T101" fmla="*/ 93 h 709"/>
                <a:gd name="T102" fmla="*/ 378 w 457"/>
                <a:gd name="T103" fmla="*/ 84 h 709"/>
                <a:gd name="T104" fmla="*/ 361 w 457"/>
                <a:gd name="T105" fmla="*/ 44 h 709"/>
                <a:gd name="T106" fmla="*/ 304 w 457"/>
                <a:gd name="T107" fmla="*/ 25 h 709"/>
                <a:gd name="T108" fmla="*/ 298 w 457"/>
                <a:gd name="T109" fmla="*/ 62 h 709"/>
                <a:gd name="T110" fmla="*/ 270 w 457"/>
                <a:gd name="T111" fmla="*/ 70 h 709"/>
                <a:gd name="T112" fmla="*/ 251 w 457"/>
                <a:gd name="T113" fmla="*/ 60 h 709"/>
                <a:gd name="T114" fmla="*/ 230 w 457"/>
                <a:gd name="T115" fmla="*/ 29 h 709"/>
                <a:gd name="T116" fmla="*/ 266 w 457"/>
                <a:gd name="T117" fmla="*/ 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7" h="709">
                  <a:moveTo>
                    <a:pt x="64" y="145"/>
                  </a:moveTo>
                  <a:cubicBezTo>
                    <a:pt x="64" y="145"/>
                    <a:pt x="64" y="145"/>
                    <a:pt x="64" y="145"/>
                  </a:cubicBezTo>
                  <a:cubicBezTo>
                    <a:pt x="64" y="145"/>
                    <a:pt x="64" y="145"/>
                    <a:pt x="64" y="145"/>
                  </a:cubicBezTo>
                  <a:cubicBezTo>
                    <a:pt x="64" y="145"/>
                    <a:pt x="64" y="145"/>
                    <a:pt x="64" y="145"/>
                  </a:cubicBezTo>
                  <a:moveTo>
                    <a:pt x="169" y="300"/>
                  </a:moveTo>
                  <a:cubicBezTo>
                    <a:pt x="167" y="300"/>
                    <a:pt x="164" y="295"/>
                    <a:pt x="165" y="292"/>
                  </a:cubicBezTo>
                  <a:cubicBezTo>
                    <a:pt x="169" y="292"/>
                    <a:pt x="169" y="297"/>
                    <a:pt x="171" y="299"/>
                  </a:cubicBezTo>
                  <a:cubicBezTo>
                    <a:pt x="171" y="300"/>
                    <a:pt x="170" y="300"/>
                    <a:pt x="169" y="300"/>
                  </a:cubicBezTo>
                  <a:moveTo>
                    <a:pt x="164" y="289"/>
                  </a:moveTo>
                  <a:cubicBezTo>
                    <a:pt x="164" y="289"/>
                    <a:pt x="163" y="289"/>
                    <a:pt x="163" y="288"/>
                  </a:cubicBezTo>
                  <a:cubicBezTo>
                    <a:pt x="163" y="287"/>
                    <a:pt x="164" y="287"/>
                    <a:pt x="164" y="287"/>
                  </a:cubicBezTo>
                  <a:cubicBezTo>
                    <a:pt x="164" y="287"/>
                    <a:pt x="165" y="288"/>
                    <a:pt x="165" y="288"/>
                  </a:cubicBezTo>
                  <a:cubicBezTo>
                    <a:pt x="165" y="289"/>
                    <a:pt x="164" y="289"/>
                    <a:pt x="164" y="289"/>
                  </a:cubicBezTo>
                  <a:moveTo>
                    <a:pt x="377" y="164"/>
                  </a:moveTo>
                  <a:cubicBezTo>
                    <a:pt x="377" y="164"/>
                    <a:pt x="377" y="164"/>
                    <a:pt x="377" y="164"/>
                  </a:cubicBezTo>
                  <a:cubicBezTo>
                    <a:pt x="376" y="163"/>
                    <a:pt x="378" y="162"/>
                    <a:pt x="378" y="162"/>
                  </a:cubicBezTo>
                  <a:cubicBezTo>
                    <a:pt x="379" y="162"/>
                    <a:pt x="379" y="162"/>
                    <a:pt x="379" y="162"/>
                  </a:cubicBezTo>
                  <a:cubicBezTo>
                    <a:pt x="379" y="163"/>
                    <a:pt x="378" y="164"/>
                    <a:pt x="377" y="164"/>
                  </a:cubicBezTo>
                  <a:moveTo>
                    <a:pt x="198" y="39"/>
                  </a:moveTo>
                  <a:cubicBezTo>
                    <a:pt x="198" y="39"/>
                    <a:pt x="197" y="39"/>
                    <a:pt x="197" y="39"/>
                  </a:cubicBezTo>
                  <a:cubicBezTo>
                    <a:pt x="197" y="38"/>
                    <a:pt x="198" y="37"/>
                    <a:pt x="199" y="37"/>
                  </a:cubicBezTo>
                  <a:cubicBezTo>
                    <a:pt x="199" y="37"/>
                    <a:pt x="199" y="37"/>
                    <a:pt x="199" y="37"/>
                  </a:cubicBezTo>
                  <a:cubicBezTo>
                    <a:pt x="200" y="38"/>
                    <a:pt x="198" y="39"/>
                    <a:pt x="198" y="39"/>
                  </a:cubicBezTo>
                  <a:moveTo>
                    <a:pt x="248" y="46"/>
                  </a:moveTo>
                  <a:cubicBezTo>
                    <a:pt x="248" y="43"/>
                    <a:pt x="248" y="39"/>
                    <a:pt x="248" y="36"/>
                  </a:cubicBezTo>
                  <a:cubicBezTo>
                    <a:pt x="248" y="35"/>
                    <a:pt x="248" y="35"/>
                    <a:pt x="249" y="35"/>
                  </a:cubicBezTo>
                  <a:cubicBezTo>
                    <a:pt x="250" y="35"/>
                    <a:pt x="252" y="36"/>
                    <a:pt x="253" y="37"/>
                  </a:cubicBezTo>
                  <a:cubicBezTo>
                    <a:pt x="254" y="37"/>
                    <a:pt x="255" y="38"/>
                    <a:pt x="257" y="38"/>
                  </a:cubicBezTo>
                  <a:cubicBezTo>
                    <a:pt x="257" y="38"/>
                    <a:pt x="258" y="38"/>
                    <a:pt x="259" y="37"/>
                  </a:cubicBezTo>
                  <a:cubicBezTo>
                    <a:pt x="259" y="44"/>
                    <a:pt x="253" y="44"/>
                    <a:pt x="248" y="46"/>
                  </a:cubicBezTo>
                  <a:moveTo>
                    <a:pt x="252" y="34"/>
                  </a:moveTo>
                  <a:cubicBezTo>
                    <a:pt x="247" y="32"/>
                    <a:pt x="253" y="28"/>
                    <a:pt x="254" y="27"/>
                  </a:cubicBezTo>
                  <a:cubicBezTo>
                    <a:pt x="259" y="29"/>
                    <a:pt x="252" y="32"/>
                    <a:pt x="252" y="34"/>
                  </a:cubicBezTo>
                  <a:moveTo>
                    <a:pt x="245" y="0"/>
                  </a:moveTo>
                  <a:cubicBezTo>
                    <a:pt x="238" y="0"/>
                    <a:pt x="238" y="9"/>
                    <a:pt x="243" y="11"/>
                  </a:cubicBezTo>
                  <a:cubicBezTo>
                    <a:pt x="241" y="12"/>
                    <a:pt x="240" y="12"/>
                    <a:pt x="238" y="12"/>
                  </a:cubicBezTo>
                  <a:cubicBezTo>
                    <a:pt x="235" y="12"/>
                    <a:pt x="232" y="11"/>
                    <a:pt x="229" y="11"/>
                  </a:cubicBezTo>
                  <a:cubicBezTo>
                    <a:pt x="227" y="10"/>
                    <a:pt x="224" y="10"/>
                    <a:pt x="221" y="10"/>
                  </a:cubicBezTo>
                  <a:cubicBezTo>
                    <a:pt x="220" y="10"/>
                    <a:pt x="220" y="10"/>
                    <a:pt x="220" y="10"/>
                  </a:cubicBezTo>
                  <a:cubicBezTo>
                    <a:pt x="222" y="19"/>
                    <a:pt x="213" y="14"/>
                    <a:pt x="212" y="20"/>
                  </a:cubicBezTo>
                  <a:cubicBezTo>
                    <a:pt x="213" y="21"/>
                    <a:pt x="214" y="21"/>
                    <a:pt x="215" y="21"/>
                  </a:cubicBezTo>
                  <a:cubicBezTo>
                    <a:pt x="215" y="21"/>
                    <a:pt x="216" y="21"/>
                    <a:pt x="216" y="21"/>
                  </a:cubicBezTo>
                  <a:cubicBezTo>
                    <a:pt x="216" y="21"/>
                    <a:pt x="217" y="21"/>
                    <a:pt x="217" y="21"/>
                  </a:cubicBezTo>
                  <a:cubicBezTo>
                    <a:pt x="217" y="21"/>
                    <a:pt x="218" y="21"/>
                    <a:pt x="218" y="22"/>
                  </a:cubicBezTo>
                  <a:cubicBezTo>
                    <a:pt x="217" y="24"/>
                    <a:pt x="215" y="25"/>
                    <a:pt x="212" y="25"/>
                  </a:cubicBezTo>
                  <a:cubicBezTo>
                    <a:pt x="210" y="17"/>
                    <a:pt x="202" y="16"/>
                    <a:pt x="193" y="16"/>
                  </a:cubicBezTo>
                  <a:cubicBezTo>
                    <a:pt x="190" y="16"/>
                    <a:pt x="187" y="16"/>
                    <a:pt x="184" y="17"/>
                  </a:cubicBezTo>
                  <a:cubicBezTo>
                    <a:pt x="184" y="25"/>
                    <a:pt x="179" y="30"/>
                    <a:pt x="175" y="34"/>
                  </a:cubicBezTo>
                  <a:cubicBezTo>
                    <a:pt x="174" y="39"/>
                    <a:pt x="179" y="40"/>
                    <a:pt x="178" y="46"/>
                  </a:cubicBezTo>
                  <a:cubicBezTo>
                    <a:pt x="178" y="46"/>
                    <a:pt x="179" y="46"/>
                    <a:pt x="179" y="46"/>
                  </a:cubicBezTo>
                  <a:cubicBezTo>
                    <a:pt x="186" y="46"/>
                    <a:pt x="190" y="43"/>
                    <a:pt x="196" y="41"/>
                  </a:cubicBezTo>
                  <a:cubicBezTo>
                    <a:pt x="194" y="45"/>
                    <a:pt x="196" y="46"/>
                    <a:pt x="199" y="46"/>
                  </a:cubicBezTo>
                  <a:cubicBezTo>
                    <a:pt x="199" y="46"/>
                    <a:pt x="200" y="46"/>
                    <a:pt x="200" y="46"/>
                  </a:cubicBezTo>
                  <a:cubicBezTo>
                    <a:pt x="201" y="46"/>
                    <a:pt x="201" y="46"/>
                    <a:pt x="202" y="46"/>
                  </a:cubicBezTo>
                  <a:cubicBezTo>
                    <a:pt x="204" y="46"/>
                    <a:pt x="205" y="46"/>
                    <a:pt x="205" y="48"/>
                  </a:cubicBezTo>
                  <a:cubicBezTo>
                    <a:pt x="206" y="49"/>
                    <a:pt x="205" y="50"/>
                    <a:pt x="204" y="50"/>
                  </a:cubicBezTo>
                  <a:cubicBezTo>
                    <a:pt x="203" y="50"/>
                    <a:pt x="203" y="50"/>
                    <a:pt x="202" y="49"/>
                  </a:cubicBezTo>
                  <a:cubicBezTo>
                    <a:pt x="202" y="49"/>
                    <a:pt x="201" y="49"/>
                    <a:pt x="200" y="49"/>
                  </a:cubicBezTo>
                  <a:cubicBezTo>
                    <a:pt x="199" y="49"/>
                    <a:pt x="199" y="50"/>
                    <a:pt x="199" y="51"/>
                  </a:cubicBezTo>
                  <a:cubicBezTo>
                    <a:pt x="199" y="60"/>
                    <a:pt x="217" y="51"/>
                    <a:pt x="214" y="63"/>
                  </a:cubicBezTo>
                  <a:cubicBezTo>
                    <a:pt x="216" y="61"/>
                    <a:pt x="218" y="61"/>
                    <a:pt x="220" y="61"/>
                  </a:cubicBezTo>
                  <a:cubicBezTo>
                    <a:pt x="222" y="61"/>
                    <a:pt x="224" y="62"/>
                    <a:pt x="228" y="63"/>
                  </a:cubicBezTo>
                  <a:cubicBezTo>
                    <a:pt x="229" y="63"/>
                    <a:pt x="229" y="63"/>
                    <a:pt x="230" y="63"/>
                  </a:cubicBezTo>
                  <a:cubicBezTo>
                    <a:pt x="229" y="62"/>
                    <a:pt x="232" y="60"/>
                    <a:pt x="233" y="60"/>
                  </a:cubicBezTo>
                  <a:cubicBezTo>
                    <a:pt x="234" y="60"/>
                    <a:pt x="235" y="60"/>
                    <a:pt x="235" y="62"/>
                  </a:cubicBezTo>
                  <a:cubicBezTo>
                    <a:pt x="234" y="63"/>
                    <a:pt x="233" y="63"/>
                    <a:pt x="232" y="63"/>
                  </a:cubicBezTo>
                  <a:cubicBezTo>
                    <a:pt x="231" y="63"/>
                    <a:pt x="230" y="63"/>
                    <a:pt x="230" y="63"/>
                  </a:cubicBezTo>
                  <a:cubicBezTo>
                    <a:pt x="230" y="68"/>
                    <a:pt x="237" y="73"/>
                    <a:pt x="230" y="75"/>
                  </a:cubicBezTo>
                  <a:cubicBezTo>
                    <a:pt x="228" y="75"/>
                    <a:pt x="228" y="72"/>
                    <a:pt x="228" y="70"/>
                  </a:cubicBezTo>
                  <a:cubicBezTo>
                    <a:pt x="215" y="69"/>
                    <a:pt x="208" y="61"/>
                    <a:pt x="193" y="61"/>
                  </a:cubicBezTo>
                  <a:cubicBezTo>
                    <a:pt x="192" y="61"/>
                    <a:pt x="191" y="61"/>
                    <a:pt x="189" y="62"/>
                  </a:cubicBezTo>
                  <a:cubicBezTo>
                    <a:pt x="184" y="60"/>
                    <a:pt x="184" y="53"/>
                    <a:pt x="178" y="53"/>
                  </a:cubicBezTo>
                  <a:cubicBezTo>
                    <a:pt x="177" y="58"/>
                    <a:pt x="173" y="59"/>
                    <a:pt x="168" y="60"/>
                  </a:cubicBezTo>
                  <a:cubicBezTo>
                    <a:pt x="169" y="56"/>
                    <a:pt x="168" y="53"/>
                    <a:pt x="167" y="51"/>
                  </a:cubicBezTo>
                  <a:cubicBezTo>
                    <a:pt x="161" y="51"/>
                    <a:pt x="160" y="58"/>
                    <a:pt x="154" y="58"/>
                  </a:cubicBezTo>
                  <a:cubicBezTo>
                    <a:pt x="154" y="58"/>
                    <a:pt x="154" y="58"/>
                    <a:pt x="154" y="58"/>
                  </a:cubicBezTo>
                  <a:cubicBezTo>
                    <a:pt x="153" y="58"/>
                    <a:pt x="152" y="58"/>
                    <a:pt x="151" y="58"/>
                  </a:cubicBezTo>
                  <a:cubicBezTo>
                    <a:pt x="149" y="58"/>
                    <a:pt x="148" y="58"/>
                    <a:pt x="146" y="57"/>
                  </a:cubicBezTo>
                  <a:cubicBezTo>
                    <a:pt x="145" y="57"/>
                    <a:pt x="143" y="56"/>
                    <a:pt x="141" y="56"/>
                  </a:cubicBezTo>
                  <a:cubicBezTo>
                    <a:pt x="141" y="56"/>
                    <a:pt x="141" y="56"/>
                    <a:pt x="141" y="56"/>
                  </a:cubicBezTo>
                  <a:cubicBezTo>
                    <a:pt x="139" y="57"/>
                    <a:pt x="140" y="60"/>
                    <a:pt x="137" y="60"/>
                  </a:cubicBezTo>
                  <a:cubicBezTo>
                    <a:pt x="136" y="60"/>
                    <a:pt x="136" y="58"/>
                    <a:pt x="136" y="56"/>
                  </a:cubicBezTo>
                  <a:cubicBezTo>
                    <a:pt x="133" y="57"/>
                    <a:pt x="131" y="58"/>
                    <a:pt x="127" y="58"/>
                  </a:cubicBezTo>
                  <a:cubicBezTo>
                    <a:pt x="126" y="58"/>
                    <a:pt x="125" y="58"/>
                    <a:pt x="124" y="58"/>
                  </a:cubicBezTo>
                  <a:cubicBezTo>
                    <a:pt x="111" y="49"/>
                    <a:pt x="87" y="54"/>
                    <a:pt x="73" y="46"/>
                  </a:cubicBezTo>
                  <a:cubicBezTo>
                    <a:pt x="61" y="52"/>
                    <a:pt x="45" y="53"/>
                    <a:pt x="37" y="55"/>
                  </a:cubicBezTo>
                  <a:cubicBezTo>
                    <a:pt x="33" y="61"/>
                    <a:pt x="40" y="61"/>
                    <a:pt x="42" y="67"/>
                  </a:cubicBezTo>
                  <a:cubicBezTo>
                    <a:pt x="43" y="67"/>
                    <a:pt x="44" y="67"/>
                    <a:pt x="45" y="67"/>
                  </a:cubicBezTo>
                  <a:cubicBezTo>
                    <a:pt x="49" y="67"/>
                    <a:pt x="52" y="68"/>
                    <a:pt x="53" y="72"/>
                  </a:cubicBezTo>
                  <a:cubicBezTo>
                    <a:pt x="52" y="72"/>
                    <a:pt x="51" y="71"/>
                    <a:pt x="50" y="71"/>
                  </a:cubicBezTo>
                  <a:cubicBezTo>
                    <a:pt x="47" y="71"/>
                    <a:pt x="47" y="75"/>
                    <a:pt x="45" y="77"/>
                  </a:cubicBezTo>
                  <a:cubicBezTo>
                    <a:pt x="42" y="76"/>
                    <a:pt x="41" y="73"/>
                    <a:pt x="37" y="72"/>
                  </a:cubicBezTo>
                  <a:cubicBezTo>
                    <a:pt x="31" y="79"/>
                    <a:pt x="16" y="76"/>
                    <a:pt x="11" y="84"/>
                  </a:cubicBezTo>
                  <a:cubicBezTo>
                    <a:pt x="11" y="84"/>
                    <a:pt x="11" y="84"/>
                    <a:pt x="12" y="84"/>
                  </a:cubicBezTo>
                  <a:cubicBezTo>
                    <a:pt x="20" y="84"/>
                    <a:pt x="23" y="90"/>
                    <a:pt x="24" y="98"/>
                  </a:cubicBezTo>
                  <a:cubicBezTo>
                    <a:pt x="27" y="97"/>
                    <a:pt x="30" y="96"/>
                    <a:pt x="32" y="96"/>
                  </a:cubicBezTo>
                  <a:cubicBezTo>
                    <a:pt x="34" y="96"/>
                    <a:pt x="35" y="97"/>
                    <a:pt x="37" y="97"/>
                  </a:cubicBezTo>
                  <a:cubicBezTo>
                    <a:pt x="38" y="97"/>
                    <a:pt x="39" y="97"/>
                    <a:pt x="41" y="97"/>
                  </a:cubicBezTo>
                  <a:cubicBezTo>
                    <a:pt x="43" y="97"/>
                    <a:pt x="45" y="97"/>
                    <a:pt x="47" y="96"/>
                  </a:cubicBezTo>
                  <a:cubicBezTo>
                    <a:pt x="39" y="111"/>
                    <a:pt x="5" y="99"/>
                    <a:pt x="8" y="126"/>
                  </a:cubicBezTo>
                  <a:cubicBezTo>
                    <a:pt x="13" y="130"/>
                    <a:pt x="14" y="130"/>
                    <a:pt x="13" y="139"/>
                  </a:cubicBezTo>
                  <a:cubicBezTo>
                    <a:pt x="13" y="139"/>
                    <a:pt x="13" y="139"/>
                    <a:pt x="13" y="139"/>
                  </a:cubicBezTo>
                  <a:cubicBezTo>
                    <a:pt x="14" y="139"/>
                    <a:pt x="15" y="139"/>
                    <a:pt x="16" y="139"/>
                  </a:cubicBezTo>
                  <a:cubicBezTo>
                    <a:pt x="16" y="138"/>
                    <a:pt x="17" y="138"/>
                    <a:pt x="18" y="138"/>
                  </a:cubicBezTo>
                  <a:cubicBezTo>
                    <a:pt x="19" y="138"/>
                    <a:pt x="19" y="138"/>
                    <a:pt x="19" y="138"/>
                  </a:cubicBezTo>
                  <a:cubicBezTo>
                    <a:pt x="19" y="140"/>
                    <a:pt x="18" y="144"/>
                    <a:pt x="21" y="145"/>
                  </a:cubicBezTo>
                  <a:cubicBezTo>
                    <a:pt x="21" y="144"/>
                    <a:pt x="21" y="143"/>
                    <a:pt x="22" y="143"/>
                  </a:cubicBezTo>
                  <a:cubicBezTo>
                    <a:pt x="22" y="143"/>
                    <a:pt x="22" y="145"/>
                    <a:pt x="23" y="147"/>
                  </a:cubicBezTo>
                  <a:cubicBezTo>
                    <a:pt x="23" y="148"/>
                    <a:pt x="24" y="150"/>
                    <a:pt x="25" y="150"/>
                  </a:cubicBezTo>
                  <a:cubicBezTo>
                    <a:pt x="25" y="150"/>
                    <a:pt x="25" y="150"/>
                    <a:pt x="26" y="150"/>
                  </a:cubicBezTo>
                  <a:cubicBezTo>
                    <a:pt x="27" y="146"/>
                    <a:pt x="30" y="143"/>
                    <a:pt x="33" y="143"/>
                  </a:cubicBezTo>
                  <a:cubicBezTo>
                    <a:pt x="36" y="143"/>
                    <a:pt x="38" y="144"/>
                    <a:pt x="40" y="146"/>
                  </a:cubicBezTo>
                  <a:cubicBezTo>
                    <a:pt x="33" y="152"/>
                    <a:pt x="31" y="163"/>
                    <a:pt x="22" y="167"/>
                  </a:cubicBezTo>
                  <a:cubicBezTo>
                    <a:pt x="15" y="170"/>
                    <a:pt x="12" y="177"/>
                    <a:pt x="3" y="177"/>
                  </a:cubicBezTo>
                  <a:cubicBezTo>
                    <a:pt x="4" y="183"/>
                    <a:pt x="0" y="183"/>
                    <a:pt x="0" y="186"/>
                  </a:cubicBezTo>
                  <a:cubicBezTo>
                    <a:pt x="1" y="186"/>
                    <a:pt x="1" y="186"/>
                    <a:pt x="2" y="186"/>
                  </a:cubicBezTo>
                  <a:cubicBezTo>
                    <a:pt x="4" y="186"/>
                    <a:pt x="6" y="186"/>
                    <a:pt x="8" y="185"/>
                  </a:cubicBezTo>
                  <a:cubicBezTo>
                    <a:pt x="10" y="185"/>
                    <a:pt x="12" y="184"/>
                    <a:pt x="14" y="184"/>
                  </a:cubicBezTo>
                  <a:cubicBezTo>
                    <a:pt x="15" y="184"/>
                    <a:pt x="16" y="184"/>
                    <a:pt x="17" y="184"/>
                  </a:cubicBezTo>
                  <a:cubicBezTo>
                    <a:pt x="19" y="179"/>
                    <a:pt x="24" y="178"/>
                    <a:pt x="30" y="177"/>
                  </a:cubicBezTo>
                  <a:cubicBezTo>
                    <a:pt x="37" y="166"/>
                    <a:pt x="47" y="158"/>
                    <a:pt x="56" y="150"/>
                  </a:cubicBezTo>
                  <a:cubicBezTo>
                    <a:pt x="57" y="150"/>
                    <a:pt x="59" y="150"/>
                    <a:pt x="60" y="150"/>
                  </a:cubicBezTo>
                  <a:cubicBezTo>
                    <a:pt x="61" y="148"/>
                    <a:pt x="60" y="144"/>
                    <a:pt x="63" y="144"/>
                  </a:cubicBezTo>
                  <a:cubicBezTo>
                    <a:pt x="64" y="144"/>
                    <a:pt x="64" y="144"/>
                    <a:pt x="64" y="145"/>
                  </a:cubicBezTo>
                  <a:cubicBezTo>
                    <a:pt x="64" y="145"/>
                    <a:pt x="64" y="145"/>
                    <a:pt x="64" y="145"/>
                  </a:cubicBezTo>
                  <a:cubicBezTo>
                    <a:pt x="64" y="145"/>
                    <a:pt x="64" y="145"/>
                    <a:pt x="64" y="145"/>
                  </a:cubicBezTo>
                  <a:cubicBezTo>
                    <a:pt x="64" y="145"/>
                    <a:pt x="64" y="145"/>
                    <a:pt x="64" y="145"/>
                  </a:cubicBezTo>
                  <a:cubicBezTo>
                    <a:pt x="65" y="144"/>
                    <a:pt x="65" y="143"/>
                    <a:pt x="66" y="143"/>
                  </a:cubicBezTo>
                  <a:cubicBezTo>
                    <a:pt x="66" y="143"/>
                    <a:pt x="66" y="143"/>
                    <a:pt x="66" y="143"/>
                  </a:cubicBezTo>
                  <a:cubicBezTo>
                    <a:pt x="66" y="144"/>
                    <a:pt x="66" y="145"/>
                    <a:pt x="65" y="145"/>
                  </a:cubicBezTo>
                  <a:cubicBezTo>
                    <a:pt x="65" y="145"/>
                    <a:pt x="65" y="145"/>
                    <a:pt x="64" y="145"/>
                  </a:cubicBezTo>
                  <a:cubicBezTo>
                    <a:pt x="65" y="152"/>
                    <a:pt x="60" y="154"/>
                    <a:pt x="58" y="158"/>
                  </a:cubicBezTo>
                  <a:cubicBezTo>
                    <a:pt x="59" y="159"/>
                    <a:pt x="60" y="159"/>
                    <a:pt x="61" y="159"/>
                  </a:cubicBezTo>
                  <a:cubicBezTo>
                    <a:pt x="72" y="159"/>
                    <a:pt x="75" y="151"/>
                    <a:pt x="86" y="150"/>
                  </a:cubicBezTo>
                  <a:cubicBezTo>
                    <a:pt x="86" y="142"/>
                    <a:pt x="85" y="137"/>
                    <a:pt x="84" y="131"/>
                  </a:cubicBezTo>
                  <a:cubicBezTo>
                    <a:pt x="85" y="131"/>
                    <a:pt x="86" y="131"/>
                    <a:pt x="86" y="131"/>
                  </a:cubicBezTo>
                  <a:cubicBezTo>
                    <a:pt x="89" y="131"/>
                    <a:pt x="90" y="130"/>
                    <a:pt x="92" y="129"/>
                  </a:cubicBezTo>
                  <a:cubicBezTo>
                    <a:pt x="93" y="128"/>
                    <a:pt x="95" y="127"/>
                    <a:pt x="97" y="127"/>
                  </a:cubicBezTo>
                  <a:cubicBezTo>
                    <a:pt x="98" y="127"/>
                    <a:pt x="98" y="127"/>
                    <a:pt x="98" y="127"/>
                  </a:cubicBezTo>
                  <a:cubicBezTo>
                    <a:pt x="103" y="131"/>
                    <a:pt x="107" y="135"/>
                    <a:pt x="110" y="139"/>
                  </a:cubicBezTo>
                  <a:cubicBezTo>
                    <a:pt x="120" y="143"/>
                    <a:pt x="129" y="148"/>
                    <a:pt x="128" y="164"/>
                  </a:cubicBezTo>
                  <a:cubicBezTo>
                    <a:pt x="135" y="162"/>
                    <a:pt x="128" y="154"/>
                    <a:pt x="134" y="153"/>
                  </a:cubicBezTo>
                  <a:cubicBezTo>
                    <a:pt x="135" y="168"/>
                    <a:pt x="134" y="184"/>
                    <a:pt x="139" y="193"/>
                  </a:cubicBezTo>
                  <a:cubicBezTo>
                    <a:pt x="134" y="198"/>
                    <a:pt x="137" y="199"/>
                    <a:pt x="139" y="205"/>
                  </a:cubicBezTo>
                  <a:cubicBezTo>
                    <a:pt x="139" y="209"/>
                    <a:pt x="135" y="207"/>
                    <a:pt x="136" y="212"/>
                  </a:cubicBezTo>
                  <a:cubicBezTo>
                    <a:pt x="135" y="231"/>
                    <a:pt x="134" y="244"/>
                    <a:pt x="136" y="262"/>
                  </a:cubicBezTo>
                  <a:cubicBezTo>
                    <a:pt x="140" y="265"/>
                    <a:pt x="143" y="270"/>
                    <a:pt x="147" y="273"/>
                  </a:cubicBezTo>
                  <a:cubicBezTo>
                    <a:pt x="152" y="279"/>
                    <a:pt x="151" y="291"/>
                    <a:pt x="157" y="297"/>
                  </a:cubicBezTo>
                  <a:cubicBezTo>
                    <a:pt x="155" y="297"/>
                    <a:pt x="155" y="300"/>
                    <a:pt x="155" y="302"/>
                  </a:cubicBezTo>
                  <a:cubicBezTo>
                    <a:pt x="162" y="305"/>
                    <a:pt x="164" y="313"/>
                    <a:pt x="167" y="319"/>
                  </a:cubicBezTo>
                  <a:cubicBezTo>
                    <a:pt x="167" y="319"/>
                    <a:pt x="168" y="319"/>
                    <a:pt x="168" y="319"/>
                  </a:cubicBezTo>
                  <a:cubicBezTo>
                    <a:pt x="170" y="319"/>
                    <a:pt x="171" y="320"/>
                    <a:pt x="171" y="320"/>
                  </a:cubicBezTo>
                  <a:cubicBezTo>
                    <a:pt x="172" y="321"/>
                    <a:pt x="173" y="321"/>
                    <a:pt x="174" y="321"/>
                  </a:cubicBezTo>
                  <a:cubicBezTo>
                    <a:pt x="175" y="321"/>
                    <a:pt x="176" y="321"/>
                    <a:pt x="176" y="321"/>
                  </a:cubicBezTo>
                  <a:cubicBezTo>
                    <a:pt x="176" y="314"/>
                    <a:pt x="173" y="315"/>
                    <a:pt x="173" y="306"/>
                  </a:cubicBezTo>
                  <a:cubicBezTo>
                    <a:pt x="172" y="306"/>
                    <a:pt x="171" y="304"/>
                    <a:pt x="173" y="304"/>
                  </a:cubicBezTo>
                  <a:cubicBezTo>
                    <a:pt x="173" y="304"/>
                    <a:pt x="173" y="305"/>
                    <a:pt x="173" y="306"/>
                  </a:cubicBezTo>
                  <a:cubicBezTo>
                    <a:pt x="173" y="305"/>
                    <a:pt x="174" y="305"/>
                    <a:pt x="174" y="305"/>
                  </a:cubicBezTo>
                  <a:cubicBezTo>
                    <a:pt x="176" y="305"/>
                    <a:pt x="176" y="308"/>
                    <a:pt x="176" y="311"/>
                  </a:cubicBezTo>
                  <a:cubicBezTo>
                    <a:pt x="181" y="315"/>
                    <a:pt x="186" y="319"/>
                    <a:pt x="189" y="325"/>
                  </a:cubicBezTo>
                  <a:cubicBezTo>
                    <a:pt x="188" y="337"/>
                    <a:pt x="192" y="343"/>
                    <a:pt x="196" y="350"/>
                  </a:cubicBezTo>
                  <a:cubicBezTo>
                    <a:pt x="207" y="353"/>
                    <a:pt x="214" y="360"/>
                    <a:pt x="225" y="360"/>
                  </a:cubicBezTo>
                  <a:cubicBezTo>
                    <a:pt x="228" y="360"/>
                    <a:pt x="230" y="360"/>
                    <a:pt x="233" y="359"/>
                  </a:cubicBezTo>
                  <a:cubicBezTo>
                    <a:pt x="235" y="364"/>
                    <a:pt x="237" y="368"/>
                    <a:pt x="239" y="371"/>
                  </a:cubicBezTo>
                  <a:cubicBezTo>
                    <a:pt x="240" y="371"/>
                    <a:pt x="241" y="371"/>
                    <a:pt x="242" y="371"/>
                  </a:cubicBezTo>
                  <a:cubicBezTo>
                    <a:pt x="244" y="371"/>
                    <a:pt x="245" y="371"/>
                    <a:pt x="247" y="372"/>
                  </a:cubicBezTo>
                  <a:cubicBezTo>
                    <a:pt x="248" y="372"/>
                    <a:pt x="250" y="373"/>
                    <a:pt x="252" y="373"/>
                  </a:cubicBezTo>
                  <a:cubicBezTo>
                    <a:pt x="252" y="373"/>
                    <a:pt x="252" y="373"/>
                    <a:pt x="252" y="373"/>
                  </a:cubicBezTo>
                  <a:cubicBezTo>
                    <a:pt x="254" y="377"/>
                    <a:pt x="257" y="379"/>
                    <a:pt x="260" y="382"/>
                  </a:cubicBezTo>
                  <a:cubicBezTo>
                    <a:pt x="260" y="383"/>
                    <a:pt x="260" y="385"/>
                    <a:pt x="260" y="387"/>
                  </a:cubicBezTo>
                  <a:cubicBezTo>
                    <a:pt x="270" y="388"/>
                    <a:pt x="272" y="397"/>
                    <a:pt x="280" y="399"/>
                  </a:cubicBezTo>
                  <a:cubicBezTo>
                    <a:pt x="282" y="397"/>
                    <a:pt x="281" y="392"/>
                    <a:pt x="285" y="392"/>
                  </a:cubicBezTo>
                  <a:cubicBezTo>
                    <a:pt x="285" y="398"/>
                    <a:pt x="288" y="402"/>
                    <a:pt x="290" y="407"/>
                  </a:cubicBezTo>
                  <a:cubicBezTo>
                    <a:pt x="290" y="411"/>
                    <a:pt x="285" y="410"/>
                    <a:pt x="286" y="414"/>
                  </a:cubicBezTo>
                  <a:cubicBezTo>
                    <a:pt x="287" y="423"/>
                    <a:pt x="281" y="425"/>
                    <a:pt x="280" y="432"/>
                  </a:cubicBezTo>
                  <a:cubicBezTo>
                    <a:pt x="277" y="444"/>
                    <a:pt x="286" y="450"/>
                    <a:pt x="280" y="456"/>
                  </a:cubicBezTo>
                  <a:cubicBezTo>
                    <a:pt x="283" y="459"/>
                    <a:pt x="288" y="460"/>
                    <a:pt x="291" y="463"/>
                  </a:cubicBezTo>
                  <a:cubicBezTo>
                    <a:pt x="290" y="465"/>
                    <a:pt x="286" y="465"/>
                    <a:pt x="283" y="466"/>
                  </a:cubicBezTo>
                  <a:cubicBezTo>
                    <a:pt x="282" y="480"/>
                    <a:pt x="289" y="485"/>
                    <a:pt x="298" y="489"/>
                  </a:cubicBezTo>
                  <a:cubicBezTo>
                    <a:pt x="298" y="493"/>
                    <a:pt x="295" y="493"/>
                    <a:pt x="296" y="498"/>
                  </a:cubicBezTo>
                  <a:cubicBezTo>
                    <a:pt x="302" y="503"/>
                    <a:pt x="304" y="512"/>
                    <a:pt x="314" y="513"/>
                  </a:cubicBezTo>
                  <a:cubicBezTo>
                    <a:pt x="317" y="521"/>
                    <a:pt x="322" y="526"/>
                    <a:pt x="322" y="537"/>
                  </a:cubicBezTo>
                  <a:cubicBezTo>
                    <a:pt x="320" y="540"/>
                    <a:pt x="321" y="544"/>
                    <a:pt x="319" y="546"/>
                  </a:cubicBezTo>
                  <a:cubicBezTo>
                    <a:pt x="321" y="547"/>
                    <a:pt x="322" y="550"/>
                    <a:pt x="322" y="553"/>
                  </a:cubicBezTo>
                  <a:cubicBezTo>
                    <a:pt x="318" y="561"/>
                    <a:pt x="324" y="570"/>
                    <a:pt x="322" y="581"/>
                  </a:cubicBezTo>
                  <a:cubicBezTo>
                    <a:pt x="313" y="586"/>
                    <a:pt x="317" y="606"/>
                    <a:pt x="314" y="617"/>
                  </a:cubicBezTo>
                  <a:cubicBezTo>
                    <a:pt x="315" y="618"/>
                    <a:pt x="315" y="619"/>
                    <a:pt x="316" y="619"/>
                  </a:cubicBezTo>
                  <a:cubicBezTo>
                    <a:pt x="317" y="619"/>
                    <a:pt x="318" y="618"/>
                    <a:pt x="318" y="618"/>
                  </a:cubicBezTo>
                  <a:cubicBezTo>
                    <a:pt x="319" y="617"/>
                    <a:pt x="320" y="617"/>
                    <a:pt x="320" y="617"/>
                  </a:cubicBezTo>
                  <a:cubicBezTo>
                    <a:pt x="321" y="617"/>
                    <a:pt x="322" y="617"/>
                    <a:pt x="322" y="619"/>
                  </a:cubicBezTo>
                  <a:cubicBezTo>
                    <a:pt x="324" y="627"/>
                    <a:pt x="317" y="627"/>
                    <a:pt x="314" y="631"/>
                  </a:cubicBezTo>
                  <a:cubicBezTo>
                    <a:pt x="312" y="636"/>
                    <a:pt x="319" y="632"/>
                    <a:pt x="317" y="638"/>
                  </a:cubicBezTo>
                  <a:cubicBezTo>
                    <a:pt x="314" y="642"/>
                    <a:pt x="319" y="646"/>
                    <a:pt x="316" y="651"/>
                  </a:cubicBezTo>
                  <a:cubicBezTo>
                    <a:pt x="317" y="663"/>
                    <a:pt x="323" y="669"/>
                    <a:pt x="319" y="679"/>
                  </a:cubicBezTo>
                  <a:cubicBezTo>
                    <a:pt x="324" y="683"/>
                    <a:pt x="323" y="693"/>
                    <a:pt x="329" y="696"/>
                  </a:cubicBezTo>
                  <a:cubicBezTo>
                    <a:pt x="328" y="700"/>
                    <a:pt x="330" y="700"/>
                    <a:pt x="330" y="703"/>
                  </a:cubicBezTo>
                  <a:cubicBezTo>
                    <a:pt x="334" y="704"/>
                    <a:pt x="337" y="707"/>
                    <a:pt x="340" y="709"/>
                  </a:cubicBezTo>
                  <a:cubicBezTo>
                    <a:pt x="341" y="708"/>
                    <a:pt x="342" y="708"/>
                    <a:pt x="342" y="708"/>
                  </a:cubicBezTo>
                  <a:cubicBezTo>
                    <a:pt x="344" y="708"/>
                    <a:pt x="345" y="708"/>
                    <a:pt x="347" y="709"/>
                  </a:cubicBezTo>
                  <a:cubicBezTo>
                    <a:pt x="348" y="709"/>
                    <a:pt x="350" y="709"/>
                    <a:pt x="351" y="709"/>
                  </a:cubicBezTo>
                  <a:cubicBezTo>
                    <a:pt x="354" y="709"/>
                    <a:pt x="357" y="708"/>
                    <a:pt x="358" y="705"/>
                  </a:cubicBezTo>
                  <a:cubicBezTo>
                    <a:pt x="353" y="704"/>
                    <a:pt x="350" y="702"/>
                    <a:pt x="348" y="698"/>
                  </a:cubicBezTo>
                  <a:cubicBezTo>
                    <a:pt x="349" y="692"/>
                    <a:pt x="341" y="696"/>
                    <a:pt x="343" y="690"/>
                  </a:cubicBezTo>
                  <a:cubicBezTo>
                    <a:pt x="343" y="682"/>
                    <a:pt x="348" y="681"/>
                    <a:pt x="348" y="674"/>
                  </a:cubicBezTo>
                  <a:cubicBezTo>
                    <a:pt x="352" y="674"/>
                    <a:pt x="354" y="671"/>
                    <a:pt x="354" y="667"/>
                  </a:cubicBezTo>
                  <a:cubicBezTo>
                    <a:pt x="355" y="661"/>
                    <a:pt x="349" y="663"/>
                    <a:pt x="350" y="657"/>
                  </a:cubicBezTo>
                  <a:cubicBezTo>
                    <a:pt x="354" y="652"/>
                    <a:pt x="360" y="636"/>
                    <a:pt x="351" y="633"/>
                  </a:cubicBezTo>
                  <a:cubicBezTo>
                    <a:pt x="352" y="633"/>
                    <a:pt x="353" y="633"/>
                    <a:pt x="353" y="633"/>
                  </a:cubicBezTo>
                  <a:cubicBezTo>
                    <a:pt x="360" y="633"/>
                    <a:pt x="360" y="626"/>
                    <a:pt x="363" y="620"/>
                  </a:cubicBezTo>
                  <a:cubicBezTo>
                    <a:pt x="363" y="620"/>
                    <a:pt x="363" y="620"/>
                    <a:pt x="364" y="620"/>
                  </a:cubicBezTo>
                  <a:cubicBezTo>
                    <a:pt x="372" y="620"/>
                    <a:pt x="375" y="615"/>
                    <a:pt x="380" y="613"/>
                  </a:cubicBezTo>
                  <a:cubicBezTo>
                    <a:pt x="381" y="605"/>
                    <a:pt x="378" y="602"/>
                    <a:pt x="377" y="596"/>
                  </a:cubicBezTo>
                  <a:cubicBezTo>
                    <a:pt x="381" y="596"/>
                    <a:pt x="386" y="596"/>
                    <a:pt x="390" y="596"/>
                  </a:cubicBezTo>
                  <a:cubicBezTo>
                    <a:pt x="390" y="594"/>
                    <a:pt x="392" y="595"/>
                    <a:pt x="393" y="594"/>
                  </a:cubicBezTo>
                  <a:cubicBezTo>
                    <a:pt x="394" y="590"/>
                    <a:pt x="395" y="586"/>
                    <a:pt x="399" y="586"/>
                  </a:cubicBezTo>
                  <a:cubicBezTo>
                    <a:pt x="400" y="586"/>
                    <a:pt x="400" y="586"/>
                    <a:pt x="400" y="586"/>
                  </a:cubicBezTo>
                  <a:cubicBezTo>
                    <a:pt x="399" y="576"/>
                    <a:pt x="406" y="574"/>
                    <a:pt x="410" y="568"/>
                  </a:cubicBezTo>
                  <a:cubicBezTo>
                    <a:pt x="410" y="564"/>
                    <a:pt x="410" y="560"/>
                    <a:pt x="410" y="556"/>
                  </a:cubicBezTo>
                  <a:cubicBezTo>
                    <a:pt x="413" y="553"/>
                    <a:pt x="415" y="549"/>
                    <a:pt x="418" y="546"/>
                  </a:cubicBezTo>
                  <a:cubicBezTo>
                    <a:pt x="425" y="544"/>
                    <a:pt x="425" y="544"/>
                    <a:pt x="432" y="541"/>
                  </a:cubicBezTo>
                  <a:cubicBezTo>
                    <a:pt x="433" y="530"/>
                    <a:pt x="441" y="520"/>
                    <a:pt x="435" y="508"/>
                  </a:cubicBezTo>
                  <a:cubicBezTo>
                    <a:pt x="438" y="506"/>
                    <a:pt x="439" y="504"/>
                    <a:pt x="439" y="499"/>
                  </a:cubicBezTo>
                  <a:cubicBezTo>
                    <a:pt x="439" y="499"/>
                    <a:pt x="439" y="499"/>
                    <a:pt x="439" y="499"/>
                  </a:cubicBezTo>
                  <a:cubicBezTo>
                    <a:pt x="441" y="499"/>
                    <a:pt x="442" y="498"/>
                    <a:pt x="444" y="498"/>
                  </a:cubicBezTo>
                  <a:cubicBezTo>
                    <a:pt x="444" y="492"/>
                    <a:pt x="448" y="490"/>
                    <a:pt x="450" y="485"/>
                  </a:cubicBezTo>
                  <a:cubicBezTo>
                    <a:pt x="454" y="481"/>
                    <a:pt x="450" y="477"/>
                    <a:pt x="455" y="475"/>
                  </a:cubicBezTo>
                  <a:cubicBezTo>
                    <a:pt x="454" y="470"/>
                    <a:pt x="456" y="469"/>
                    <a:pt x="456" y="465"/>
                  </a:cubicBezTo>
                  <a:cubicBezTo>
                    <a:pt x="457" y="458"/>
                    <a:pt x="455" y="454"/>
                    <a:pt x="453" y="449"/>
                  </a:cubicBezTo>
                  <a:cubicBezTo>
                    <a:pt x="452" y="448"/>
                    <a:pt x="452" y="448"/>
                    <a:pt x="451" y="448"/>
                  </a:cubicBezTo>
                  <a:cubicBezTo>
                    <a:pt x="449" y="448"/>
                    <a:pt x="448" y="450"/>
                    <a:pt x="445" y="451"/>
                  </a:cubicBezTo>
                  <a:cubicBezTo>
                    <a:pt x="443" y="445"/>
                    <a:pt x="436" y="443"/>
                    <a:pt x="431" y="440"/>
                  </a:cubicBezTo>
                  <a:cubicBezTo>
                    <a:pt x="427" y="440"/>
                    <a:pt x="423" y="440"/>
                    <a:pt x="419" y="440"/>
                  </a:cubicBezTo>
                  <a:cubicBezTo>
                    <a:pt x="416" y="435"/>
                    <a:pt x="406" y="439"/>
                    <a:pt x="405" y="432"/>
                  </a:cubicBezTo>
                  <a:cubicBezTo>
                    <a:pt x="405" y="432"/>
                    <a:pt x="405" y="432"/>
                    <a:pt x="405" y="432"/>
                  </a:cubicBezTo>
                  <a:cubicBezTo>
                    <a:pt x="404" y="432"/>
                    <a:pt x="403" y="432"/>
                    <a:pt x="403" y="432"/>
                  </a:cubicBezTo>
                  <a:cubicBezTo>
                    <a:pt x="402" y="432"/>
                    <a:pt x="401" y="432"/>
                    <a:pt x="401" y="432"/>
                  </a:cubicBezTo>
                  <a:cubicBezTo>
                    <a:pt x="398" y="432"/>
                    <a:pt x="395" y="431"/>
                    <a:pt x="395" y="428"/>
                  </a:cubicBezTo>
                  <a:cubicBezTo>
                    <a:pt x="399" y="421"/>
                    <a:pt x="393" y="404"/>
                    <a:pt x="382" y="404"/>
                  </a:cubicBezTo>
                  <a:cubicBezTo>
                    <a:pt x="380" y="404"/>
                    <a:pt x="378" y="405"/>
                    <a:pt x="376" y="406"/>
                  </a:cubicBezTo>
                  <a:cubicBezTo>
                    <a:pt x="370" y="403"/>
                    <a:pt x="367" y="398"/>
                    <a:pt x="366" y="390"/>
                  </a:cubicBezTo>
                  <a:cubicBezTo>
                    <a:pt x="357" y="388"/>
                    <a:pt x="351" y="383"/>
                    <a:pt x="343" y="380"/>
                  </a:cubicBezTo>
                  <a:cubicBezTo>
                    <a:pt x="341" y="381"/>
                    <a:pt x="341" y="383"/>
                    <a:pt x="338" y="383"/>
                  </a:cubicBezTo>
                  <a:cubicBezTo>
                    <a:pt x="336" y="377"/>
                    <a:pt x="328" y="377"/>
                    <a:pt x="327" y="369"/>
                  </a:cubicBezTo>
                  <a:cubicBezTo>
                    <a:pt x="326" y="369"/>
                    <a:pt x="326" y="369"/>
                    <a:pt x="325" y="369"/>
                  </a:cubicBezTo>
                  <a:cubicBezTo>
                    <a:pt x="322" y="369"/>
                    <a:pt x="323" y="374"/>
                    <a:pt x="320" y="375"/>
                  </a:cubicBezTo>
                  <a:cubicBezTo>
                    <a:pt x="317" y="373"/>
                    <a:pt x="316" y="369"/>
                    <a:pt x="312" y="368"/>
                  </a:cubicBezTo>
                  <a:cubicBezTo>
                    <a:pt x="311" y="370"/>
                    <a:pt x="310" y="373"/>
                    <a:pt x="306" y="373"/>
                  </a:cubicBezTo>
                  <a:cubicBezTo>
                    <a:pt x="305" y="373"/>
                    <a:pt x="305" y="373"/>
                    <a:pt x="304" y="373"/>
                  </a:cubicBezTo>
                  <a:cubicBezTo>
                    <a:pt x="302" y="380"/>
                    <a:pt x="295" y="383"/>
                    <a:pt x="291" y="389"/>
                  </a:cubicBezTo>
                  <a:cubicBezTo>
                    <a:pt x="292" y="383"/>
                    <a:pt x="289" y="380"/>
                    <a:pt x="285" y="380"/>
                  </a:cubicBezTo>
                  <a:cubicBezTo>
                    <a:pt x="281" y="382"/>
                    <a:pt x="279" y="386"/>
                    <a:pt x="273" y="387"/>
                  </a:cubicBezTo>
                  <a:cubicBezTo>
                    <a:pt x="270" y="378"/>
                    <a:pt x="275" y="370"/>
                    <a:pt x="273" y="359"/>
                  </a:cubicBezTo>
                  <a:cubicBezTo>
                    <a:pt x="270" y="353"/>
                    <a:pt x="260" y="355"/>
                    <a:pt x="254" y="352"/>
                  </a:cubicBezTo>
                  <a:cubicBezTo>
                    <a:pt x="256" y="345"/>
                    <a:pt x="260" y="341"/>
                    <a:pt x="259" y="330"/>
                  </a:cubicBezTo>
                  <a:cubicBezTo>
                    <a:pt x="255" y="330"/>
                    <a:pt x="253" y="330"/>
                    <a:pt x="251" y="330"/>
                  </a:cubicBezTo>
                  <a:cubicBezTo>
                    <a:pt x="249" y="330"/>
                    <a:pt x="247" y="330"/>
                    <a:pt x="243" y="330"/>
                  </a:cubicBezTo>
                  <a:cubicBezTo>
                    <a:pt x="240" y="333"/>
                    <a:pt x="241" y="342"/>
                    <a:pt x="236" y="343"/>
                  </a:cubicBezTo>
                  <a:cubicBezTo>
                    <a:pt x="236" y="344"/>
                    <a:pt x="235" y="344"/>
                    <a:pt x="235" y="344"/>
                  </a:cubicBezTo>
                  <a:cubicBezTo>
                    <a:pt x="215" y="344"/>
                    <a:pt x="228" y="314"/>
                    <a:pt x="223" y="300"/>
                  </a:cubicBezTo>
                  <a:cubicBezTo>
                    <a:pt x="229" y="299"/>
                    <a:pt x="232" y="295"/>
                    <a:pt x="238" y="293"/>
                  </a:cubicBezTo>
                  <a:cubicBezTo>
                    <a:pt x="238" y="293"/>
                    <a:pt x="239" y="293"/>
                    <a:pt x="239" y="293"/>
                  </a:cubicBezTo>
                  <a:cubicBezTo>
                    <a:pt x="243" y="293"/>
                    <a:pt x="245" y="295"/>
                    <a:pt x="248" y="296"/>
                  </a:cubicBezTo>
                  <a:cubicBezTo>
                    <a:pt x="250" y="297"/>
                    <a:pt x="253" y="299"/>
                    <a:pt x="256" y="299"/>
                  </a:cubicBezTo>
                  <a:cubicBezTo>
                    <a:pt x="257" y="299"/>
                    <a:pt x="257" y="299"/>
                    <a:pt x="257" y="299"/>
                  </a:cubicBezTo>
                  <a:cubicBezTo>
                    <a:pt x="257" y="296"/>
                    <a:pt x="257" y="294"/>
                    <a:pt x="259" y="293"/>
                  </a:cubicBezTo>
                  <a:cubicBezTo>
                    <a:pt x="259" y="293"/>
                    <a:pt x="260" y="293"/>
                    <a:pt x="261" y="293"/>
                  </a:cubicBezTo>
                  <a:cubicBezTo>
                    <a:pt x="262" y="293"/>
                    <a:pt x="263" y="293"/>
                    <a:pt x="265" y="293"/>
                  </a:cubicBezTo>
                  <a:cubicBezTo>
                    <a:pt x="266" y="293"/>
                    <a:pt x="267" y="293"/>
                    <a:pt x="268" y="293"/>
                  </a:cubicBezTo>
                  <a:cubicBezTo>
                    <a:pt x="273" y="293"/>
                    <a:pt x="278" y="294"/>
                    <a:pt x="278" y="299"/>
                  </a:cubicBezTo>
                  <a:cubicBezTo>
                    <a:pt x="278" y="309"/>
                    <a:pt x="282" y="313"/>
                    <a:pt x="290" y="314"/>
                  </a:cubicBezTo>
                  <a:cubicBezTo>
                    <a:pt x="288" y="305"/>
                    <a:pt x="289" y="303"/>
                    <a:pt x="290" y="297"/>
                  </a:cubicBezTo>
                  <a:cubicBezTo>
                    <a:pt x="288" y="294"/>
                    <a:pt x="285" y="293"/>
                    <a:pt x="285" y="288"/>
                  </a:cubicBezTo>
                  <a:cubicBezTo>
                    <a:pt x="287" y="277"/>
                    <a:pt x="295" y="270"/>
                    <a:pt x="306" y="267"/>
                  </a:cubicBezTo>
                  <a:cubicBezTo>
                    <a:pt x="307" y="262"/>
                    <a:pt x="307" y="262"/>
                    <a:pt x="306" y="257"/>
                  </a:cubicBezTo>
                  <a:cubicBezTo>
                    <a:pt x="307" y="257"/>
                    <a:pt x="307" y="257"/>
                    <a:pt x="308" y="257"/>
                  </a:cubicBezTo>
                  <a:cubicBezTo>
                    <a:pt x="311" y="257"/>
                    <a:pt x="312" y="256"/>
                    <a:pt x="314" y="255"/>
                  </a:cubicBezTo>
                  <a:cubicBezTo>
                    <a:pt x="310" y="246"/>
                    <a:pt x="319" y="248"/>
                    <a:pt x="317" y="236"/>
                  </a:cubicBezTo>
                  <a:cubicBezTo>
                    <a:pt x="323" y="234"/>
                    <a:pt x="328" y="231"/>
                    <a:pt x="333" y="229"/>
                  </a:cubicBezTo>
                  <a:cubicBezTo>
                    <a:pt x="334" y="224"/>
                    <a:pt x="328" y="225"/>
                    <a:pt x="330" y="219"/>
                  </a:cubicBezTo>
                  <a:cubicBezTo>
                    <a:pt x="336" y="214"/>
                    <a:pt x="345" y="212"/>
                    <a:pt x="353" y="209"/>
                  </a:cubicBezTo>
                  <a:cubicBezTo>
                    <a:pt x="354" y="213"/>
                    <a:pt x="350" y="212"/>
                    <a:pt x="350" y="215"/>
                  </a:cubicBezTo>
                  <a:cubicBezTo>
                    <a:pt x="356" y="213"/>
                    <a:pt x="363" y="210"/>
                    <a:pt x="367" y="205"/>
                  </a:cubicBezTo>
                  <a:cubicBezTo>
                    <a:pt x="363" y="202"/>
                    <a:pt x="355" y="204"/>
                    <a:pt x="356" y="196"/>
                  </a:cubicBezTo>
                  <a:cubicBezTo>
                    <a:pt x="357" y="192"/>
                    <a:pt x="362" y="192"/>
                    <a:pt x="366" y="190"/>
                  </a:cubicBezTo>
                  <a:cubicBezTo>
                    <a:pt x="366" y="185"/>
                    <a:pt x="363" y="186"/>
                    <a:pt x="364" y="181"/>
                  </a:cubicBezTo>
                  <a:cubicBezTo>
                    <a:pt x="366" y="182"/>
                    <a:pt x="367" y="182"/>
                    <a:pt x="368" y="182"/>
                  </a:cubicBezTo>
                  <a:cubicBezTo>
                    <a:pt x="371" y="182"/>
                    <a:pt x="374" y="181"/>
                    <a:pt x="377" y="179"/>
                  </a:cubicBezTo>
                  <a:cubicBezTo>
                    <a:pt x="380" y="177"/>
                    <a:pt x="383" y="175"/>
                    <a:pt x="385" y="175"/>
                  </a:cubicBezTo>
                  <a:cubicBezTo>
                    <a:pt x="386" y="175"/>
                    <a:pt x="386" y="175"/>
                    <a:pt x="387" y="176"/>
                  </a:cubicBezTo>
                  <a:cubicBezTo>
                    <a:pt x="383" y="185"/>
                    <a:pt x="375" y="190"/>
                    <a:pt x="372" y="200"/>
                  </a:cubicBezTo>
                  <a:cubicBezTo>
                    <a:pt x="373" y="200"/>
                    <a:pt x="374" y="200"/>
                    <a:pt x="374" y="200"/>
                  </a:cubicBezTo>
                  <a:cubicBezTo>
                    <a:pt x="376" y="200"/>
                    <a:pt x="377" y="200"/>
                    <a:pt x="379" y="199"/>
                  </a:cubicBezTo>
                  <a:cubicBezTo>
                    <a:pt x="380" y="199"/>
                    <a:pt x="381" y="198"/>
                    <a:pt x="383" y="198"/>
                  </a:cubicBezTo>
                  <a:cubicBezTo>
                    <a:pt x="384" y="198"/>
                    <a:pt x="384" y="198"/>
                    <a:pt x="385" y="198"/>
                  </a:cubicBezTo>
                  <a:cubicBezTo>
                    <a:pt x="385" y="201"/>
                    <a:pt x="384" y="205"/>
                    <a:pt x="387" y="205"/>
                  </a:cubicBezTo>
                  <a:cubicBezTo>
                    <a:pt x="387" y="204"/>
                    <a:pt x="388" y="204"/>
                    <a:pt x="389" y="204"/>
                  </a:cubicBezTo>
                  <a:cubicBezTo>
                    <a:pt x="389" y="204"/>
                    <a:pt x="391" y="204"/>
                    <a:pt x="392" y="205"/>
                  </a:cubicBezTo>
                  <a:cubicBezTo>
                    <a:pt x="393" y="205"/>
                    <a:pt x="394" y="206"/>
                    <a:pt x="396" y="206"/>
                  </a:cubicBezTo>
                  <a:cubicBezTo>
                    <a:pt x="397" y="206"/>
                    <a:pt x="397" y="206"/>
                    <a:pt x="398" y="205"/>
                  </a:cubicBezTo>
                  <a:cubicBezTo>
                    <a:pt x="397" y="201"/>
                    <a:pt x="395" y="196"/>
                    <a:pt x="398" y="193"/>
                  </a:cubicBezTo>
                  <a:cubicBezTo>
                    <a:pt x="392" y="192"/>
                    <a:pt x="391" y="187"/>
                    <a:pt x="388" y="183"/>
                  </a:cubicBezTo>
                  <a:cubicBezTo>
                    <a:pt x="389" y="172"/>
                    <a:pt x="389" y="171"/>
                    <a:pt x="388" y="160"/>
                  </a:cubicBezTo>
                  <a:cubicBezTo>
                    <a:pt x="387" y="159"/>
                    <a:pt x="387" y="159"/>
                    <a:pt x="386" y="159"/>
                  </a:cubicBezTo>
                  <a:cubicBezTo>
                    <a:pt x="384" y="159"/>
                    <a:pt x="383" y="160"/>
                    <a:pt x="380" y="160"/>
                  </a:cubicBezTo>
                  <a:cubicBezTo>
                    <a:pt x="381" y="152"/>
                    <a:pt x="373" y="152"/>
                    <a:pt x="372" y="145"/>
                  </a:cubicBezTo>
                  <a:cubicBezTo>
                    <a:pt x="374" y="143"/>
                    <a:pt x="374" y="141"/>
                    <a:pt x="374" y="138"/>
                  </a:cubicBezTo>
                  <a:cubicBezTo>
                    <a:pt x="368" y="134"/>
                    <a:pt x="370" y="121"/>
                    <a:pt x="361" y="120"/>
                  </a:cubicBezTo>
                  <a:cubicBezTo>
                    <a:pt x="360" y="123"/>
                    <a:pt x="363" y="129"/>
                    <a:pt x="360" y="129"/>
                  </a:cubicBezTo>
                  <a:cubicBezTo>
                    <a:pt x="359" y="129"/>
                    <a:pt x="359" y="129"/>
                    <a:pt x="359" y="129"/>
                  </a:cubicBezTo>
                  <a:cubicBezTo>
                    <a:pt x="359" y="129"/>
                    <a:pt x="358" y="129"/>
                    <a:pt x="358" y="129"/>
                  </a:cubicBezTo>
                  <a:cubicBezTo>
                    <a:pt x="357" y="129"/>
                    <a:pt x="356" y="129"/>
                    <a:pt x="354" y="129"/>
                  </a:cubicBezTo>
                  <a:cubicBezTo>
                    <a:pt x="353" y="129"/>
                    <a:pt x="352" y="129"/>
                    <a:pt x="351" y="129"/>
                  </a:cubicBezTo>
                  <a:cubicBezTo>
                    <a:pt x="350" y="129"/>
                    <a:pt x="348" y="129"/>
                    <a:pt x="348" y="127"/>
                  </a:cubicBezTo>
                  <a:cubicBezTo>
                    <a:pt x="348" y="121"/>
                    <a:pt x="348" y="116"/>
                    <a:pt x="348" y="110"/>
                  </a:cubicBezTo>
                  <a:cubicBezTo>
                    <a:pt x="346" y="111"/>
                    <a:pt x="345" y="111"/>
                    <a:pt x="344" y="111"/>
                  </a:cubicBezTo>
                  <a:cubicBezTo>
                    <a:pt x="340" y="111"/>
                    <a:pt x="339" y="106"/>
                    <a:pt x="333" y="105"/>
                  </a:cubicBezTo>
                  <a:cubicBezTo>
                    <a:pt x="332" y="106"/>
                    <a:pt x="331" y="106"/>
                    <a:pt x="331" y="106"/>
                  </a:cubicBezTo>
                  <a:cubicBezTo>
                    <a:pt x="330" y="106"/>
                    <a:pt x="329" y="106"/>
                    <a:pt x="329" y="105"/>
                  </a:cubicBezTo>
                  <a:cubicBezTo>
                    <a:pt x="328" y="104"/>
                    <a:pt x="327" y="103"/>
                    <a:pt x="326" y="103"/>
                  </a:cubicBezTo>
                  <a:cubicBezTo>
                    <a:pt x="326" y="103"/>
                    <a:pt x="325" y="103"/>
                    <a:pt x="325" y="103"/>
                  </a:cubicBezTo>
                  <a:cubicBezTo>
                    <a:pt x="325" y="103"/>
                    <a:pt x="325" y="103"/>
                    <a:pt x="324" y="103"/>
                  </a:cubicBezTo>
                  <a:cubicBezTo>
                    <a:pt x="323" y="103"/>
                    <a:pt x="322" y="104"/>
                    <a:pt x="322" y="104"/>
                  </a:cubicBezTo>
                  <a:cubicBezTo>
                    <a:pt x="321" y="105"/>
                    <a:pt x="320" y="105"/>
                    <a:pt x="319" y="105"/>
                  </a:cubicBezTo>
                  <a:cubicBezTo>
                    <a:pt x="319" y="105"/>
                    <a:pt x="318" y="105"/>
                    <a:pt x="317" y="105"/>
                  </a:cubicBezTo>
                  <a:cubicBezTo>
                    <a:pt x="320" y="122"/>
                    <a:pt x="313" y="132"/>
                    <a:pt x="316" y="145"/>
                  </a:cubicBezTo>
                  <a:cubicBezTo>
                    <a:pt x="315" y="145"/>
                    <a:pt x="315" y="145"/>
                    <a:pt x="315" y="145"/>
                  </a:cubicBezTo>
                  <a:cubicBezTo>
                    <a:pt x="314" y="145"/>
                    <a:pt x="313" y="144"/>
                    <a:pt x="312" y="144"/>
                  </a:cubicBezTo>
                  <a:cubicBezTo>
                    <a:pt x="311" y="143"/>
                    <a:pt x="309" y="142"/>
                    <a:pt x="308" y="142"/>
                  </a:cubicBezTo>
                  <a:cubicBezTo>
                    <a:pt x="307" y="142"/>
                    <a:pt x="306" y="143"/>
                    <a:pt x="306" y="145"/>
                  </a:cubicBezTo>
                  <a:cubicBezTo>
                    <a:pt x="307" y="147"/>
                    <a:pt x="308" y="147"/>
                    <a:pt x="309" y="147"/>
                  </a:cubicBezTo>
                  <a:cubicBezTo>
                    <a:pt x="309" y="147"/>
                    <a:pt x="310" y="147"/>
                    <a:pt x="310" y="147"/>
                  </a:cubicBezTo>
                  <a:cubicBezTo>
                    <a:pt x="310" y="147"/>
                    <a:pt x="311" y="147"/>
                    <a:pt x="311" y="147"/>
                  </a:cubicBezTo>
                  <a:cubicBezTo>
                    <a:pt x="311" y="147"/>
                    <a:pt x="312" y="147"/>
                    <a:pt x="312" y="148"/>
                  </a:cubicBezTo>
                  <a:cubicBezTo>
                    <a:pt x="307" y="152"/>
                    <a:pt x="307" y="161"/>
                    <a:pt x="304" y="169"/>
                  </a:cubicBezTo>
                  <a:cubicBezTo>
                    <a:pt x="301" y="164"/>
                    <a:pt x="300" y="155"/>
                    <a:pt x="298" y="148"/>
                  </a:cubicBezTo>
                  <a:cubicBezTo>
                    <a:pt x="297" y="147"/>
                    <a:pt x="296" y="147"/>
                    <a:pt x="296" y="147"/>
                  </a:cubicBezTo>
                  <a:cubicBezTo>
                    <a:pt x="294" y="147"/>
                    <a:pt x="294" y="149"/>
                    <a:pt x="291" y="150"/>
                  </a:cubicBezTo>
                  <a:cubicBezTo>
                    <a:pt x="291" y="148"/>
                    <a:pt x="290" y="147"/>
                    <a:pt x="289" y="147"/>
                  </a:cubicBezTo>
                  <a:cubicBezTo>
                    <a:pt x="288" y="147"/>
                    <a:pt x="287" y="148"/>
                    <a:pt x="285" y="148"/>
                  </a:cubicBezTo>
                  <a:cubicBezTo>
                    <a:pt x="280" y="143"/>
                    <a:pt x="274" y="138"/>
                    <a:pt x="267" y="136"/>
                  </a:cubicBezTo>
                  <a:cubicBezTo>
                    <a:pt x="270" y="127"/>
                    <a:pt x="261" y="130"/>
                    <a:pt x="262" y="124"/>
                  </a:cubicBezTo>
                  <a:cubicBezTo>
                    <a:pt x="262" y="124"/>
                    <a:pt x="263" y="124"/>
                    <a:pt x="263" y="124"/>
                  </a:cubicBezTo>
                  <a:cubicBezTo>
                    <a:pt x="265" y="124"/>
                    <a:pt x="265" y="121"/>
                    <a:pt x="265" y="119"/>
                  </a:cubicBezTo>
                  <a:cubicBezTo>
                    <a:pt x="271" y="116"/>
                    <a:pt x="273" y="110"/>
                    <a:pt x="278" y="106"/>
                  </a:cubicBezTo>
                  <a:cubicBezTo>
                    <a:pt x="282" y="100"/>
                    <a:pt x="284" y="93"/>
                    <a:pt x="293" y="93"/>
                  </a:cubicBezTo>
                  <a:cubicBezTo>
                    <a:pt x="293" y="90"/>
                    <a:pt x="291" y="89"/>
                    <a:pt x="291" y="86"/>
                  </a:cubicBezTo>
                  <a:cubicBezTo>
                    <a:pt x="302" y="83"/>
                    <a:pt x="308" y="82"/>
                    <a:pt x="316" y="79"/>
                  </a:cubicBezTo>
                  <a:cubicBezTo>
                    <a:pt x="315" y="72"/>
                    <a:pt x="316" y="66"/>
                    <a:pt x="317" y="62"/>
                  </a:cubicBezTo>
                  <a:cubicBezTo>
                    <a:pt x="315" y="59"/>
                    <a:pt x="311" y="59"/>
                    <a:pt x="309" y="56"/>
                  </a:cubicBezTo>
                  <a:cubicBezTo>
                    <a:pt x="311" y="56"/>
                    <a:pt x="312" y="56"/>
                    <a:pt x="313" y="56"/>
                  </a:cubicBezTo>
                  <a:cubicBezTo>
                    <a:pt x="318" y="56"/>
                    <a:pt x="322" y="57"/>
                    <a:pt x="324" y="60"/>
                  </a:cubicBezTo>
                  <a:cubicBezTo>
                    <a:pt x="324" y="58"/>
                    <a:pt x="325" y="58"/>
                    <a:pt x="327" y="58"/>
                  </a:cubicBezTo>
                  <a:cubicBezTo>
                    <a:pt x="328" y="58"/>
                    <a:pt x="329" y="58"/>
                    <a:pt x="330" y="59"/>
                  </a:cubicBezTo>
                  <a:cubicBezTo>
                    <a:pt x="332" y="60"/>
                    <a:pt x="333" y="60"/>
                    <a:pt x="335" y="60"/>
                  </a:cubicBezTo>
                  <a:cubicBezTo>
                    <a:pt x="335" y="60"/>
                    <a:pt x="336" y="60"/>
                    <a:pt x="337" y="60"/>
                  </a:cubicBezTo>
                  <a:cubicBezTo>
                    <a:pt x="334" y="69"/>
                    <a:pt x="344" y="65"/>
                    <a:pt x="343" y="72"/>
                  </a:cubicBezTo>
                  <a:cubicBezTo>
                    <a:pt x="342" y="85"/>
                    <a:pt x="324" y="80"/>
                    <a:pt x="322" y="93"/>
                  </a:cubicBezTo>
                  <a:cubicBezTo>
                    <a:pt x="324" y="96"/>
                    <a:pt x="328" y="96"/>
                    <a:pt x="333" y="96"/>
                  </a:cubicBezTo>
                  <a:cubicBezTo>
                    <a:pt x="334" y="96"/>
                    <a:pt x="336" y="96"/>
                    <a:pt x="338" y="96"/>
                  </a:cubicBezTo>
                  <a:cubicBezTo>
                    <a:pt x="348" y="101"/>
                    <a:pt x="352" y="112"/>
                    <a:pt x="366" y="113"/>
                  </a:cubicBezTo>
                  <a:cubicBezTo>
                    <a:pt x="362" y="104"/>
                    <a:pt x="369" y="105"/>
                    <a:pt x="367" y="94"/>
                  </a:cubicBezTo>
                  <a:cubicBezTo>
                    <a:pt x="367" y="90"/>
                    <a:pt x="363" y="89"/>
                    <a:pt x="363" y="84"/>
                  </a:cubicBezTo>
                  <a:cubicBezTo>
                    <a:pt x="369" y="84"/>
                    <a:pt x="370" y="89"/>
                    <a:pt x="376" y="91"/>
                  </a:cubicBezTo>
                  <a:cubicBezTo>
                    <a:pt x="375" y="87"/>
                    <a:pt x="375" y="84"/>
                    <a:pt x="378" y="84"/>
                  </a:cubicBezTo>
                  <a:cubicBezTo>
                    <a:pt x="379" y="84"/>
                    <a:pt x="380" y="84"/>
                    <a:pt x="380" y="84"/>
                  </a:cubicBezTo>
                  <a:cubicBezTo>
                    <a:pt x="379" y="79"/>
                    <a:pt x="382" y="78"/>
                    <a:pt x="382" y="74"/>
                  </a:cubicBezTo>
                  <a:cubicBezTo>
                    <a:pt x="381" y="74"/>
                    <a:pt x="381" y="74"/>
                    <a:pt x="381" y="74"/>
                  </a:cubicBezTo>
                  <a:cubicBezTo>
                    <a:pt x="378" y="74"/>
                    <a:pt x="379" y="70"/>
                    <a:pt x="377" y="68"/>
                  </a:cubicBezTo>
                  <a:cubicBezTo>
                    <a:pt x="372" y="67"/>
                    <a:pt x="367" y="65"/>
                    <a:pt x="363" y="63"/>
                  </a:cubicBezTo>
                  <a:cubicBezTo>
                    <a:pt x="363" y="60"/>
                    <a:pt x="367" y="60"/>
                    <a:pt x="367" y="56"/>
                  </a:cubicBezTo>
                  <a:cubicBezTo>
                    <a:pt x="365" y="52"/>
                    <a:pt x="360" y="51"/>
                    <a:pt x="361" y="44"/>
                  </a:cubicBezTo>
                  <a:cubicBezTo>
                    <a:pt x="356" y="44"/>
                    <a:pt x="351" y="44"/>
                    <a:pt x="346" y="44"/>
                  </a:cubicBezTo>
                  <a:cubicBezTo>
                    <a:pt x="347" y="39"/>
                    <a:pt x="342" y="40"/>
                    <a:pt x="342" y="36"/>
                  </a:cubicBezTo>
                  <a:cubicBezTo>
                    <a:pt x="340" y="35"/>
                    <a:pt x="339" y="35"/>
                    <a:pt x="338" y="35"/>
                  </a:cubicBezTo>
                  <a:cubicBezTo>
                    <a:pt x="333" y="35"/>
                    <a:pt x="330" y="37"/>
                    <a:pt x="325" y="37"/>
                  </a:cubicBezTo>
                  <a:cubicBezTo>
                    <a:pt x="326" y="32"/>
                    <a:pt x="323" y="30"/>
                    <a:pt x="320" y="30"/>
                  </a:cubicBezTo>
                  <a:cubicBezTo>
                    <a:pt x="316" y="30"/>
                    <a:pt x="312" y="33"/>
                    <a:pt x="311" y="36"/>
                  </a:cubicBezTo>
                  <a:cubicBezTo>
                    <a:pt x="311" y="29"/>
                    <a:pt x="309" y="25"/>
                    <a:pt x="304" y="25"/>
                  </a:cubicBezTo>
                  <a:cubicBezTo>
                    <a:pt x="296" y="31"/>
                    <a:pt x="286" y="48"/>
                    <a:pt x="296" y="58"/>
                  </a:cubicBezTo>
                  <a:cubicBezTo>
                    <a:pt x="297" y="58"/>
                    <a:pt x="297" y="58"/>
                    <a:pt x="297" y="58"/>
                  </a:cubicBezTo>
                  <a:cubicBezTo>
                    <a:pt x="298" y="58"/>
                    <a:pt x="299" y="58"/>
                    <a:pt x="300" y="58"/>
                  </a:cubicBezTo>
                  <a:cubicBezTo>
                    <a:pt x="301" y="58"/>
                    <a:pt x="301" y="58"/>
                    <a:pt x="302" y="58"/>
                  </a:cubicBezTo>
                  <a:cubicBezTo>
                    <a:pt x="303" y="58"/>
                    <a:pt x="304" y="58"/>
                    <a:pt x="304" y="60"/>
                  </a:cubicBezTo>
                  <a:cubicBezTo>
                    <a:pt x="302" y="65"/>
                    <a:pt x="299" y="68"/>
                    <a:pt x="296" y="72"/>
                  </a:cubicBezTo>
                  <a:cubicBezTo>
                    <a:pt x="292" y="68"/>
                    <a:pt x="300" y="68"/>
                    <a:pt x="298" y="62"/>
                  </a:cubicBezTo>
                  <a:cubicBezTo>
                    <a:pt x="292" y="58"/>
                    <a:pt x="287" y="53"/>
                    <a:pt x="285" y="46"/>
                  </a:cubicBezTo>
                  <a:cubicBezTo>
                    <a:pt x="284" y="46"/>
                    <a:pt x="284" y="46"/>
                    <a:pt x="284" y="46"/>
                  </a:cubicBezTo>
                  <a:cubicBezTo>
                    <a:pt x="282" y="46"/>
                    <a:pt x="281" y="45"/>
                    <a:pt x="279" y="44"/>
                  </a:cubicBezTo>
                  <a:cubicBezTo>
                    <a:pt x="278" y="43"/>
                    <a:pt x="277" y="42"/>
                    <a:pt x="275" y="42"/>
                  </a:cubicBezTo>
                  <a:cubicBezTo>
                    <a:pt x="274" y="42"/>
                    <a:pt x="273" y="42"/>
                    <a:pt x="272" y="43"/>
                  </a:cubicBezTo>
                  <a:cubicBezTo>
                    <a:pt x="272" y="47"/>
                    <a:pt x="269" y="46"/>
                    <a:pt x="270" y="51"/>
                  </a:cubicBezTo>
                  <a:cubicBezTo>
                    <a:pt x="276" y="53"/>
                    <a:pt x="274" y="67"/>
                    <a:pt x="270" y="70"/>
                  </a:cubicBezTo>
                  <a:cubicBezTo>
                    <a:pt x="268" y="69"/>
                    <a:pt x="267" y="66"/>
                    <a:pt x="267" y="62"/>
                  </a:cubicBezTo>
                  <a:cubicBezTo>
                    <a:pt x="266" y="61"/>
                    <a:pt x="266" y="61"/>
                    <a:pt x="265" y="61"/>
                  </a:cubicBezTo>
                  <a:cubicBezTo>
                    <a:pt x="259" y="61"/>
                    <a:pt x="258" y="68"/>
                    <a:pt x="252" y="68"/>
                  </a:cubicBezTo>
                  <a:cubicBezTo>
                    <a:pt x="246" y="66"/>
                    <a:pt x="240" y="64"/>
                    <a:pt x="236" y="58"/>
                  </a:cubicBezTo>
                  <a:cubicBezTo>
                    <a:pt x="237" y="58"/>
                    <a:pt x="238" y="58"/>
                    <a:pt x="239" y="58"/>
                  </a:cubicBezTo>
                  <a:cubicBezTo>
                    <a:pt x="242" y="58"/>
                    <a:pt x="243" y="58"/>
                    <a:pt x="245" y="59"/>
                  </a:cubicBezTo>
                  <a:cubicBezTo>
                    <a:pt x="247" y="59"/>
                    <a:pt x="249" y="60"/>
                    <a:pt x="251" y="60"/>
                  </a:cubicBezTo>
                  <a:cubicBezTo>
                    <a:pt x="251" y="60"/>
                    <a:pt x="252" y="60"/>
                    <a:pt x="252" y="60"/>
                  </a:cubicBezTo>
                  <a:cubicBezTo>
                    <a:pt x="256" y="56"/>
                    <a:pt x="252" y="55"/>
                    <a:pt x="252" y="49"/>
                  </a:cubicBezTo>
                  <a:cubicBezTo>
                    <a:pt x="261" y="47"/>
                    <a:pt x="265" y="40"/>
                    <a:pt x="273" y="37"/>
                  </a:cubicBezTo>
                  <a:cubicBezTo>
                    <a:pt x="270" y="32"/>
                    <a:pt x="271" y="28"/>
                    <a:pt x="270" y="24"/>
                  </a:cubicBezTo>
                  <a:cubicBezTo>
                    <a:pt x="262" y="24"/>
                    <a:pt x="254" y="24"/>
                    <a:pt x="246" y="24"/>
                  </a:cubicBezTo>
                  <a:cubicBezTo>
                    <a:pt x="242" y="28"/>
                    <a:pt x="234" y="28"/>
                    <a:pt x="233" y="36"/>
                  </a:cubicBezTo>
                  <a:cubicBezTo>
                    <a:pt x="232" y="33"/>
                    <a:pt x="231" y="31"/>
                    <a:pt x="230" y="29"/>
                  </a:cubicBezTo>
                  <a:cubicBezTo>
                    <a:pt x="230" y="29"/>
                    <a:pt x="229" y="29"/>
                    <a:pt x="229" y="29"/>
                  </a:cubicBezTo>
                  <a:cubicBezTo>
                    <a:pt x="229" y="29"/>
                    <a:pt x="228" y="29"/>
                    <a:pt x="227" y="29"/>
                  </a:cubicBezTo>
                  <a:cubicBezTo>
                    <a:pt x="227" y="29"/>
                    <a:pt x="226" y="29"/>
                    <a:pt x="225" y="29"/>
                  </a:cubicBezTo>
                  <a:cubicBezTo>
                    <a:pt x="223" y="29"/>
                    <a:pt x="220" y="28"/>
                    <a:pt x="222" y="24"/>
                  </a:cubicBezTo>
                  <a:cubicBezTo>
                    <a:pt x="223" y="24"/>
                    <a:pt x="225" y="24"/>
                    <a:pt x="226" y="24"/>
                  </a:cubicBezTo>
                  <a:cubicBezTo>
                    <a:pt x="237" y="24"/>
                    <a:pt x="249" y="17"/>
                    <a:pt x="259" y="13"/>
                  </a:cubicBezTo>
                  <a:cubicBezTo>
                    <a:pt x="259" y="17"/>
                    <a:pt x="262" y="19"/>
                    <a:pt x="266" y="19"/>
                  </a:cubicBezTo>
                  <a:cubicBezTo>
                    <a:pt x="270" y="19"/>
                    <a:pt x="274" y="17"/>
                    <a:pt x="275" y="15"/>
                  </a:cubicBezTo>
                  <a:cubicBezTo>
                    <a:pt x="274" y="11"/>
                    <a:pt x="274" y="6"/>
                    <a:pt x="272" y="3"/>
                  </a:cubicBezTo>
                  <a:cubicBezTo>
                    <a:pt x="262" y="4"/>
                    <a:pt x="258" y="11"/>
                    <a:pt x="248" y="11"/>
                  </a:cubicBezTo>
                  <a:cubicBezTo>
                    <a:pt x="248" y="8"/>
                    <a:pt x="248" y="4"/>
                    <a:pt x="248" y="1"/>
                  </a:cubicBezTo>
                  <a:cubicBezTo>
                    <a:pt x="246" y="1"/>
                    <a:pt x="245" y="0"/>
                    <a:pt x="245"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29" name="isḷiḍê">
              <a:extLst>
                <a:ext uri="{FF2B5EF4-FFF2-40B4-BE49-F238E27FC236}">
                  <a16:creationId xmlns:a16="http://schemas.microsoft.com/office/drawing/2014/main" id="{A92994F9-1393-4111-B7AC-2FE2789A00AB}"/>
                </a:ext>
              </a:extLst>
            </p:cNvPr>
            <p:cNvSpPr/>
            <p:nvPr/>
          </p:nvSpPr>
          <p:spPr bwMode="auto">
            <a:xfrm>
              <a:off x="9572896" y="1504096"/>
              <a:ext cx="204000" cy="199794"/>
            </a:xfrm>
            <a:custGeom>
              <a:avLst/>
              <a:gdLst>
                <a:gd name="T0" fmla="*/ 53 w 53"/>
                <a:gd name="T1" fmla="*/ 0 h 52"/>
                <a:gd name="T2" fmla="*/ 45 w 53"/>
                <a:gd name="T3" fmla="*/ 0 h 52"/>
                <a:gd name="T4" fmla="*/ 43 w 53"/>
                <a:gd name="T5" fmla="*/ 4 h 52"/>
                <a:gd name="T6" fmla="*/ 13 w 53"/>
                <a:gd name="T7" fmla="*/ 14 h 52"/>
                <a:gd name="T8" fmla="*/ 6 w 53"/>
                <a:gd name="T9" fmla="*/ 32 h 52"/>
                <a:gd name="T10" fmla="*/ 0 w 53"/>
                <a:gd name="T11" fmla="*/ 42 h 52"/>
                <a:gd name="T12" fmla="*/ 16 w 53"/>
                <a:gd name="T13" fmla="*/ 52 h 52"/>
                <a:gd name="T14" fmla="*/ 21 w 53"/>
                <a:gd name="T15" fmla="*/ 49 h 52"/>
                <a:gd name="T16" fmla="*/ 21 w 53"/>
                <a:gd name="T17" fmla="*/ 49 h 52"/>
                <a:gd name="T18" fmla="*/ 13 w 53"/>
                <a:gd name="T19" fmla="*/ 26 h 52"/>
                <a:gd name="T20" fmla="*/ 37 w 53"/>
                <a:gd name="T21" fmla="*/ 13 h 52"/>
                <a:gd name="T22" fmla="*/ 40 w 53"/>
                <a:gd name="T23" fmla="*/ 13 h 52"/>
                <a:gd name="T24" fmla="*/ 53 w 53"/>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2">
                  <a:moveTo>
                    <a:pt x="53" y="0"/>
                  </a:moveTo>
                  <a:cubicBezTo>
                    <a:pt x="50" y="0"/>
                    <a:pt x="48" y="0"/>
                    <a:pt x="45" y="0"/>
                  </a:cubicBezTo>
                  <a:cubicBezTo>
                    <a:pt x="45" y="2"/>
                    <a:pt x="45" y="4"/>
                    <a:pt x="43" y="4"/>
                  </a:cubicBezTo>
                  <a:cubicBezTo>
                    <a:pt x="31" y="5"/>
                    <a:pt x="22" y="10"/>
                    <a:pt x="13" y="14"/>
                  </a:cubicBezTo>
                  <a:cubicBezTo>
                    <a:pt x="13" y="23"/>
                    <a:pt x="5" y="22"/>
                    <a:pt x="6" y="32"/>
                  </a:cubicBezTo>
                  <a:cubicBezTo>
                    <a:pt x="4" y="35"/>
                    <a:pt x="0" y="37"/>
                    <a:pt x="0" y="42"/>
                  </a:cubicBezTo>
                  <a:cubicBezTo>
                    <a:pt x="5" y="46"/>
                    <a:pt x="10" y="49"/>
                    <a:pt x="16" y="52"/>
                  </a:cubicBezTo>
                  <a:cubicBezTo>
                    <a:pt x="17" y="50"/>
                    <a:pt x="18" y="49"/>
                    <a:pt x="21" y="49"/>
                  </a:cubicBezTo>
                  <a:cubicBezTo>
                    <a:pt x="21" y="49"/>
                    <a:pt x="21" y="49"/>
                    <a:pt x="21" y="49"/>
                  </a:cubicBezTo>
                  <a:cubicBezTo>
                    <a:pt x="18" y="41"/>
                    <a:pt x="11" y="39"/>
                    <a:pt x="13" y="26"/>
                  </a:cubicBezTo>
                  <a:cubicBezTo>
                    <a:pt x="24" y="25"/>
                    <a:pt x="28" y="17"/>
                    <a:pt x="37" y="13"/>
                  </a:cubicBezTo>
                  <a:cubicBezTo>
                    <a:pt x="38" y="13"/>
                    <a:pt x="39" y="13"/>
                    <a:pt x="40" y="13"/>
                  </a:cubicBezTo>
                  <a:cubicBezTo>
                    <a:pt x="48" y="13"/>
                    <a:pt x="52" y="8"/>
                    <a:pt x="53"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a:solidFill>
                  <a:schemeClr val="lt1"/>
                </a:solidFill>
              </a:endParaRPr>
            </a:p>
          </p:txBody>
        </p:sp>
        <p:sp>
          <p:nvSpPr>
            <p:cNvPr id="131" name="ïṧlïḓé">
              <a:extLst>
                <a:ext uri="{FF2B5EF4-FFF2-40B4-BE49-F238E27FC236}">
                  <a16:creationId xmlns:a16="http://schemas.microsoft.com/office/drawing/2014/main" id="{3234C519-A6C9-459F-9F07-2CDACAF8462B}"/>
                </a:ext>
              </a:extLst>
            </p:cNvPr>
            <p:cNvSpPr/>
            <p:nvPr/>
          </p:nvSpPr>
          <p:spPr bwMode="auto">
            <a:xfrm>
              <a:off x="10622340" y="1504096"/>
              <a:ext cx="107258" cy="69402"/>
            </a:xfrm>
            <a:custGeom>
              <a:avLst/>
              <a:gdLst>
                <a:gd name="T0" fmla="*/ 16 w 28"/>
                <a:gd name="T1" fmla="*/ 0 h 18"/>
                <a:gd name="T2" fmla="*/ 15 w 28"/>
                <a:gd name="T3" fmla="*/ 0 h 18"/>
                <a:gd name="T4" fmla="*/ 12 w 28"/>
                <a:gd name="T5" fmla="*/ 4 h 18"/>
                <a:gd name="T6" fmla="*/ 12 w 28"/>
                <a:gd name="T7" fmla="*/ 4 h 18"/>
                <a:gd name="T8" fmla="*/ 2 w 28"/>
                <a:gd name="T9" fmla="*/ 4 h 18"/>
                <a:gd name="T10" fmla="*/ 18 w 28"/>
                <a:gd name="T11" fmla="*/ 18 h 18"/>
                <a:gd name="T12" fmla="*/ 28 w 28"/>
                <a:gd name="T13" fmla="*/ 7 h 18"/>
                <a:gd name="T14" fmla="*/ 16 w 28"/>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8">
                  <a:moveTo>
                    <a:pt x="16" y="0"/>
                  </a:moveTo>
                  <a:cubicBezTo>
                    <a:pt x="16" y="0"/>
                    <a:pt x="15" y="0"/>
                    <a:pt x="15" y="0"/>
                  </a:cubicBezTo>
                  <a:cubicBezTo>
                    <a:pt x="14" y="1"/>
                    <a:pt x="14" y="4"/>
                    <a:pt x="12" y="4"/>
                  </a:cubicBezTo>
                  <a:cubicBezTo>
                    <a:pt x="12" y="4"/>
                    <a:pt x="12" y="4"/>
                    <a:pt x="12" y="4"/>
                  </a:cubicBezTo>
                  <a:cubicBezTo>
                    <a:pt x="9" y="4"/>
                    <a:pt x="5" y="4"/>
                    <a:pt x="2" y="4"/>
                  </a:cubicBezTo>
                  <a:cubicBezTo>
                    <a:pt x="0" y="16"/>
                    <a:pt x="14" y="12"/>
                    <a:pt x="18" y="18"/>
                  </a:cubicBezTo>
                  <a:cubicBezTo>
                    <a:pt x="22" y="15"/>
                    <a:pt x="24" y="10"/>
                    <a:pt x="28" y="7"/>
                  </a:cubicBezTo>
                  <a:cubicBezTo>
                    <a:pt x="22" y="7"/>
                    <a:pt x="21" y="0"/>
                    <a:pt x="1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32" name="ïṩḻíḓé">
              <a:extLst>
                <a:ext uri="{FF2B5EF4-FFF2-40B4-BE49-F238E27FC236}">
                  <a16:creationId xmlns:a16="http://schemas.microsoft.com/office/drawing/2014/main" id="{EA7ADA50-0C2B-4258-B534-CBD478ECA9BD}"/>
                </a:ext>
              </a:extLst>
            </p:cNvPr>
            <p:cNvSpPr/>
            <p:nvPr/>
          </p:nvSpPr>
          <p:spPr bwMode="auto">
            <a:xfrm>
              <a:off x="8601266" y="1765930"/>
              <a:ext cx="141959" cy="107258"/>
            </a:xfrm>
            <a:custGeom>
              <a:avLst/>
              <a:gdLst>
                <a:gd name="T0" fmla="*/ 7 w 37"/>
                <a:gd name="T1" fmla="*/ 0 h 28"/>
                <a:gd name="T2" fmla="*/ 6 w 37"/>
                <a:gd name="T3" fmla="*/ 0 h 28"/>
                <a:gd name="T4" fmla="*/ 0 w 37"/>
                <a:gd name="T5" fmla="*/ 12 h 28"/>
                <a:gd name="T6" fmla="*/ 2 w 37"/>
                <a:gd name="T7" fmla="*/ 12 h 28"/>
                <a:gd name="T8" fmla="*/ 4 w 37"/>
                <a:gd name="T9" fmla="*/ 11 h 28"/>
                <a:gd name="T10" fmla="*/ 7 w 37"/>
                <a:gd name="T11" fmla="*/ 10 h 28"/>
                <a:gd name="T12" fmla="*/ 8 w 37"/>
                <a:gd name="T13" fmla="*/ 10 h 28"/>
                <a:gd name="T14" fmla="*/ 3 w 37"/>
                <a:gd name="T15" fmla="*/ 21 h 28"/>
                <a:gd name="T16" fmla="*/ 6 w 37"/>
                <a:gd name="T17" fmla="*/ 20 h 28"/>
                <a:gd name="T18" fmla="*/ 15 w 37"/>
                <a:gd name="T19" fmla="*/ 28 h 28"/>
                <a:gd name="T20" fmla="*/ 20 w 37"/>
                <a:gd name="T21" fmla="*/ 26 h 28"/>
                <a:gd name="T22" fmla="*/ 27 w 37"/>
                <a:gd name="T23" fmla="*/ 28 h 28"/>
                <a:gd name="T24" fmla="*/ 36 w 37"/>
                <a:gd name="T25" fmla="*/ 22 h 28"/>
                <a:gd name="T26" fmla="*/ 32 w 37"/>
                <a:gd name="T27" fmla="*/ 5 h 28"/>
                <a:gd name="T28" fmla="*/ 27 w 37"/>
                <a:gd name="T29" fmla="*/ 6 h 28"/>
                <a:gd name="T30" fmla="*/ 24 w 37"/>
                <a:gd name="T31" fmla="*/ 6 h 28"/>
                <a:gd name="T32" fmla="*/ 22 w 37"/>
                <a:gd name="T33" fmla="*/ 6 h 28"/>
                <a:gd name="T34" fmla="*/ 16 w 37"/>
                <a:gd name="T35" fmla="*/ 7 h 28"/>
                <a:gd name="T36" fmla="*/ 7 w 37"/>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28">
                  <a:moveTo>
                    <a:pt x="7" y="0"/>
                  </a:moveTo>
                  <a:cubicBezTo>
                    <a:pt x="7" y="0"/>
                    <a:pt x="7" y="0"/>
                    <a:pt x="6" y="0"/>
                  </a:cubicBezTo>
                  <a:cubicBezTo>
                    <a:pt x="8" y="8"/>
                    <a:pt x="0" y="6"/>
                    <a:pt x="0" y="12"/>
                  </a:cubicBezTo>
                  <a:cubicBezTo>
                    <a:pt x="1" y="12"/>
                    <a:pt x="1" y="12"/>
                    <a:pt x="2" y="12"/>
                  </a:cubicBezTo>
                  <a:cubicBezTo>
                    <a:pt x="3" y="12"/>
                    <a:pt x="4" y="12"/>
                    <a:pt x="4" y="11"/>
                  </a:cubicBezTo>
                  <a:cubicBezTo>
                    <a:pt x="5" y="11"/>
                    <a:pt x="6" y="10"/>
                    <a:pt x="7" y="10"/>
                  </a:cubicBezTo>
                  <a:cubicBezTo>
                    <a:pt x="7" y="10"/>
                    <a:pt x="8" y="10"/>
                    <a:pt x="8" y="10"/>
                  </a:cubicBezTo>
                  <a:cubicBezTo>
                    <a:pt x="7" y="14"/>
                    <a:pt x="2" y="14"/>
                    <a:pt x="3" y="21"/>
                  </a:cubicBezTo>
                  <a:cubicBezTo>
                    <a:pt x="4" y="20"/>
                    <a:pt x="5" y="20"/>
                    <a:pt x="6" y="20"/>
                  </a:cubicBezTo>
                  <a:cubicBezTo>
                    <a:pt x="11" y="20"/>
                    <a:pt x="10" y="27"/>
                    <a:pt x="15" y="28"/>
                  </a:cubicBezTo>
                  <a:cubicBezTo>
                    <a:pt x="15" y="26"/>
                    <a:pt x="17" y="26"/>
                    <a:pt x="20" y="26"/>
                  </a:cubicBezTo>
                  <a:cubicBezTo>
                    <a:pt x="23" y="26"/>
                    <a:pt x="27" y="27"/>
                    <a:pt x="27" y="28"/>
                  </a:cubicBezTo>
                  <a:cubicBezTo>
                    <a:pt x="28" y="23"/>
                    <a:pt x="34" y="25"/>
                    <a:pt x="36" y="22"/>
                  </a:cubicBezTo>
                  <a:cubicBezTo>
                    <a:pt x="37" y="14"/>
                    <a:pt x="32" y="12"/>
                    <a:pt x="32" y="5"/>
                  </a:cubicBezTo>
                  <a:cubicBezTo>
                    <a:pt x="30" y="6"/>
                    <a:pt x="29" y="6"/>
                    <a:pt x="27" y="6"/>
                  </a:cubicBezTo>
                  <a:cubicBezTo>
                    <a:pt x="26" y="6"/>
                    <a:pt x="25" y="6"/>
                    <a:pt x="24" y="6"/>
                  </a:cubicBezTo>
                  <a:cubicBezTo>
                    <a:pt x="24" y="6"/>
                    <a:pt x="23" y="6"/>
                    <a:pt x="22" y="6"/>
                  </a:cubicBezTo>
                  <a:cubicBezTo>
                    <a:pt x="20" y="6"/>
                    <a:pt x="18" y="6"/>
                    <a:pt x="16" y="7"/>
                  </a:cubicBezTo>
                  <a:cubicBezTo>
                    <a:pt x="12" y="6"/>
                    <a:pt x="12" y="0"/>
                    <a:pt x="7"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solidFill>
                  <a:schemeClr val="lt1"/>
                </a:solidFill>
              </a:endParaRPr>
            </a:p>
          </p:txBody>
        </p:sp>
        <p:sp>
          <p:nvSpPr>
            <p:cNvPr id="133" name="iṩḷîde">
              <a:extLst>
                <a:ext uri="{FF2B5EF4-FFF2-40B4-BE49-F238E27FC236}">
                  <a16:creationId xmlns:a16="http://schemas.microsoft.com/office/drawing/2014/main" id="{FE489415-E1D1-4E5A-BF1C-1A62A709FBC3}"/>
                </a:ext>
              </a:extLst>
            </p:cNvPr>
            <p:cNvSpPr/>
            <p:nvPr/>
          </p:nvSpPr>
          <p:spPr bwMode="auto">
            <a:xfrm>
              <a:off x="7760028" y="1831127"/>
              <a:ext cx="95691" cy="62042"/>
            </a:xfrm>
            <a:custGeom>
              <a:avLst/>
              <a:gdLst>
                <a:gd name="T0" fmla="*/ 10 w 25"/>
                <a:gd name="T1" fmla="*/ 0 h 16"/>
                <a:gd name="T2" fmla="*/ 8 w 25"/>
                <a:gd name="T3" fmla="*/ 0 h 16"/>
                <a:gd name="T4" fmla="*/ 2 w 25"/>
                <a:gd name="T5" fmla="*/ 9 h 16"/>
                <a:gd name="T6" fmla="*/ 0 w 25"/>
                <a:gd name="T7" fmla="*/ 9 h 16"/>
                <a:gd name="T8" fmla="*/ 11 w 25"/>
                <a:gd name="T9" fmla="*/ 16 h 16"/>
                <a:gd name="T10" fmla="*/ 12 w 25"/>
                <a:gd name="T11" fmla="*/ 16 h 16"/>
                <a:gd name="T12" fmla="*/ 14 w 25"/>
                <a:gd name="T13" fmla="*/ 11 h 16"/>
                <a:gd name="T14" fmla="*/ 18 w 25"/>
                <a:gd name="T15" fmla="*/ 12 h 16"/>
                <a:gd name="T16" fmla="*/ 22 w 25"/>
                <a:gd name="T17" fmla="*/ 14 h 16"/>
                <a:gd name="T18" fmla="*/ 25 w 25"/>
                <a:gd name="T19" fmla="*/ 11 h 16"/>
                <a:gd name="T20" fmla="*/ 18 w 25"/>
                <a:gd name="T21" fmla="*/ 2 h 16"/>
                <a:gd name="T22" fmla="*/ 16 w 25"/>
                <a:gd name="T23" fmla="*/ 2 h 16"/>
                <a:gd name="T24" fmla="*/ 13 w 25"/>
                <a:gd name="T25" fmla="*/ 1 h 16"/>
                <a:gd name="T26" fmla="*/ 10 w 25"/>
                <a:gd name="T2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6">
                  <a:moveTo>
                    <a:pt x="10" y="0"/>
                  </a:moveTo>
                  <a:cubicBezTo>
                    <a:pt x="10" y="0"/>
                    <a:pt x="9" y="0"/>
                    <a:pt x="8" y="0"/>
                  </a:cubicBezTo>
                  <a:cubicBezTo>
                    <a:pt x="6" y="3"/>
                    <a:pt x="7" y="9"/>
                    <a:pt x="2" y="9"/>
                  </a:cubicBezTo>
                  <a:cubicBezTo>
                    <a:pt x="2" y="9"/>
                    <a:pt x="1" y="9"/>
                    <a:pt x="0" y="9"/>
                  </a:cubicBezTo>
                  <a:cubicBezTo>
                    <a:pt x="0" y="15"/>
                    <a:pt x="5" y="16"/>
                    <a:pt x="11" y="16"/>
                  </a:cubicBezTo>
                  <a:cubicBezTo>
                    <a:pt x="11" y="16"/>
                    <a:pt x="11" y="16"/>
                    <a:pt x="12" y="16"/>
                  </a:cubicBezTo>
                  <a:cubicBezTo>
                    <a:pt x="11" y="12"/>
                    <a:pt x="12" y="11"/>
                    <a:pt x="14" y="11"/>
                  </a:cubicBezTo>
                  <a:cubicBezTo>
                    <a:pt x="15" y="11"/>
                    <a:pt x="16" y="12"/>
                    <a:pt x="18" y="12"/>
                  </a:cubicBezTo>
                  <a:cubicBezTo>
                    <a:pt x="19" y="13"/>
                    <a:pt x="21" y="14"/>
                    <a:pt x="22" y="14"/>
                  </a:cubicBezTo>
                  <a:cubicBezTo>
                    <a:pt x="23" y="14"/>
                    <a:pt x="24" y="13"/>
                    <a:pt x="25" y="11"/>
                  </a:cubicBezTo>
                  <a:cubicBezTo>
                    <a:pt x="18" y="9"/>
                    <a:pt x="22" y="6"/>
                    <a:pt x="18" y="2"/>
                  </a:cubicBezTo>
                  <a:cubicBezTo>
                    <a:pt x="17" y="2"/>
                    <a:pt x="17" y="2"/>
                    <a:pt x="16" y="2"/>
                  </a:cubicBezTo>
                  <a:cubicBezTo>
                    <a:pt x="15" y="2"/>
                    <a:pt x="14" y="2"/>
                    <a:pt x="13" y="1"/>
                  </a:cubicBezTo>
                  <a:cubicBezTo>
                    <a:pt x="12" y="1"/>
                    <a:pt x="11" y="0"/>
                    <a:pt x="1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46" name="iṥļídè">
              <a:extLst>
                <a:ext uri="{FF2B5EF4-FFF2-40B4-BE49-F238E27FC236}">
                  <a16:creationId xmlns:a16="http://schemas.microsoft.com/office/drawing/2014/main" id="{96808202-9B84-4D18-9053-01080DAB28D5}"/>
                </a:ext>
              </a:extLst>
            </p:cNvPr>
            <p:cNvSpPr/>
            <p:nvPr/>
          </p:nvSpPr>
          <p:spPr bwMode="auto">
            <a:xfrm>
              <a:off x="8824193" y="1965725"/>
              <a:ext cx="126186" cy="219774"/>
            </a:xfrm>
            <a:custGeom>
              <a:avLst/>
              <a:gdLst>
                <a:gd name="T0" fmla="*/ 18 w 33"/>
                <a:gd name="T1" fmla="*/ 0 h 57"/>
                <a:gd name="T2" fmla="*/ 7 w 33"/>
                <a:gd name="T3" fmla="*/ 3 h 57"/>
                <a:gd name="T4" fmla="*/ 5 w 33"/>
                <a:gd name="T5" fmla="*/ 26 h 57"/>
                <a:gd name="T6" fmla="*/ 13 w 33"/>
                <a:gd name="T7" fmla="*/ 29 h 57"/>
                <a:gd name="T8" fmla="*/ 7 w 33"/>
                <a:gd name="T9" fmla="*/ 37 h 57"/>
                <a:gd name="T10" fmla="*/ 5 w 33"/>
                <a:gd name="T11" fmla="*/ 36 h 57"/>
                <a:gd name="T12" fmla="*/ 8 w 33"/>
                <a:gd name="T13" fmla="*/ 52 h 57"/>
                <a:gd name="T14" fmla="*/ 0 w 33"/>
                <a:gd name="T15" fmla="*/ 57 h 57"/>
                <a:gd name="T16" fmla="*/ 21 w 33"/>
                <a:gd name="T17" fmla="*/ 55 h 57"/>
                <a:gd name="T18" fmla="*/ 26 w 33"/>
                <a:gd name="T19" fmla="*/ 55 h 57"/>
                <a:gd name="T20" fmla="*/ 33 w 33"/>
                <a:gd name="T21" fmla="*/ 38 h 57"/>
                <a:gd name="T22" fmla="*/ 26 w 33"/>
                <a:gd name="T23" fmla="*/ 33 h 57"/>
                <a:gd name="T24" fmla="*/ 21 w 33"/>
                <a:gd name="T25" fmla="*/ 12 h 57"/>
                <a:gd name="T26" fmla="*/ 15 w 33"/>
                <a:gd name="T27" fmla="*/ 7 h 57"/>
                <a:gd name="T28" fmla="*/ 20 w 33"/>
                <a:gd name="T29" fmla="*/ 0 h 57"/>
                <a:gd name="T30" fmla="*/ 18 w 33"/>
                <a:gd name="T3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57">
                  <a:moveTo>
                    <a:pt x="18" y="0"/>
                  </a:moveTo>
                  <a:cubicBezTo>
                    <a:pt x="13" y="0"/>
                    <a:pt x="10" y="2"/>
                    <a:pt x="7" y="3"/>
                  </a:cubicBezTo>
                  <a:cubicBezTo>
                    <a:pt x="8" y="13"/>
                    <a:pt x="4" y="17"/>
                    <a:pt x="5" y="26"/>
                  </a:cubicBezTo>
                  <a:cubicBezTo>
                    <a:pt x="9" y="28"/>
                    <a:pt x="11" y="28"/>
                    <a:pt x="13" y="29"/>
                  </a:cubicBezTo>
                  <a:cubicBezTo>
                    <a:pt x="14" y="34"/>
                    <a:pt x="10" y="37"/>
                    <a:pt x="7" y="37"/>
                  </a:cubicBezTo>
                  <a:cubicBezTo>
                    <a:pt x="7" y="37"/>
                    <a:pt x="6" y="37"/>
                    <a:pt x="5" y="36"/>
                  </a:cubicBezTo>
                  <a:cubicBezTo>
                    <a:pt x="4" y="44"/>
                    <a:pt x="6" y="48"/>
                    <a:pt x="8" y="52"/>
                  </a:cubicBezTo>
                  <a:cubicBezTo>
                    <a:pt x="6" y="53"/>
                    <a:pt x="0" y="52"/>
                    <a:pt x="0" y="57"/>
                  </a:cubicBezTo>
                  <a:cubicBezTo>
                    <a:pt x="7" y="56"/>
                    <a:pt x="13" y="55"/>
                    <a:pt x="21" y="55"/>
                  </a:cubicBezTo>
                  <a:cubicBezTo>
                    <a:pt x="22" y="55"/>
                    <a:pt x="24" y="55"/>
                    <a:pt x="26" y="55"/>
                  </a:cubicBezTo>
                  <a:cubicBezTo>
                    <a:pt x="28" y="48"/>
                    <a:pt x="27" y="43"/>
                    <a:pt x="33" y="38"/>
                  </a:cubicBezTo>
                  <a:cubicBezTo>
                    <a:pt x="31" y="36"/>
                    <a:pt x="28" y="35"/>
                    <a:pt x="26" y="33"/>
                  </a:cubicBezTo>
                  <a:cubicBezTo>
                    <a:pt x="28" y="22"/>
                    <a:pt x="15" y="21"/>
                    <a:pt x="21" y="12"/>
                  </a:cubicBezTo>
                  <a:cubicBezTo>
                    <a:pt x="19" y="10"/>
                    <a:pt x="16" y="9"/>
                    <a:pt x="15" y="7"/>
                  </a:cubicBezTo>
                  <a:cubicBezTo>
                    <a:pt x="17" y="5"/>
                    <a:pt x="20" y="4"/>
                    <a:pt x="20" y="0"/>
                  </a:cubicBezTo>
                  <a:cubicBezTo>
                    <a:pt x="19" y="0"/>
                    <a:pt x="19" y="0"/>
                    <a:pt x="1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47" name="íşḷïdê">
              <a:extLst>
                <a:ext uri="{FF2B5EF4-FFF2-40B4-BE49-F238E27FC236}">
                  <a16:creationId xmlns:a16="http://schemas.microsoft.com/office/drawing/2014/main" id="{C9BE909F-5FA7-4474-9182-089B32A9EF21}"/>
                </a:ext>
              </a:extLst>
            </p:cNvPr>
            <p:cNvSpPr/>
            <p:nvPr/>
          </p:nvSpPr>
          <p:spPr bwMode="auto">
            <a:xfrm>
              <a:off x="8770565" y="2065622"/>
              <a:ext cx="60990" cy="73608"/>
            </a:xfrm>
            <a:custGeom>
              <a:avLst/>
              <a:gdLst>
                <a:gd name="T0" fmla="*/ 16 w 16"/>
                <a:gd name="T1" fmla="*/ 0 h 19"/>
                <a:gd name="T2" fmla="*/ 8 w 16"/>
                <a:gd name="T3" fmla="*/ 0 h 19"/>
                <a:gd name="T4" fmla="*/ 6 w 16"/>
                <a:gd name="T5" fmla="*/ 4 h 19"/>
                <a:gd name="T6" fmla="*/ 5 w 16"/>
                <a:gd name="T7" fmla="*/ 4 h 19"/>
                <a:gd name="T8" fmla="*/ 4 w 16"/>
                <a:gd name="T9" fmla="*/ 4 h 19"/>
                <a:gd name="T10" fmla="*/ 1 w 16"/>
                <a:gd name="T11" fmla="*/ 5 h 19"/>
                <a:gd name="T12" fmla="*/ 3 w 16"/>
                <a:gd name="T13" fmla="*/ 19 h 19"/>
                <a:gd name="T14" fmla="*/ 16 w 16"/>
                <a:gd name="T15" fmla="*/ 15 h 19"/>
                <a:gd name="T16" fmla="*/ 16 w 16"/>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9">
                  <a:moveTo>
                    <a:pt x="16" y="0"/>
                  </a:moveTo>
                  <a:cubicBezTo>
                    <a:pt x="13" y="0"/>
                    <a:pt x="10" y="0"/>
                    <a:pt x="8" y="0"/>
                  </a:cubicBezTo>
                  <a:cubicBezTo>
                    <a:pt x="8" y="3"/>
                    <a:pt x="7" y="4"/>
                    <a:pt x="6" y="4"/>
                  </a:cubicBezTo>
                  <a:cubicBezTo>
                    <a:pt x="5" y="4"/>
                    <a:pt x="5" y="4"/>
                    <a:pt x="5" y="4"/>
                  </a:cubicBezTo>
                  <a:cubicBezTo>
                    <a:pt x="4" y="4"/>
                    <a:pt x="4" y="4"/>
                    <a:pt x="4" y="4"/>
                  </a:cubicBezTo>
                  <a:cubicBezTo>
                    <a:pt x="3" y="4"/>
                    <a:pt x="2" y="4"/>
                    <a:pt x="1" y="5"/>
                  </a:cubicBezTo>
                  <a:cubicBezTo>
                    <a:pt x="2" y="10"/>
                    <a:pt x="0" y="16"/>
                    <a:pt x="3" y="19"/>
                  </a:cubicBezTo>
                  <a:cubicBezTo>
                    <a:pt x="7" y="17"/>
                    <a:pt x="13" y="18"/>
                    <a:pt x="16" y="15"/>
                  </a:cubicBezTo>
                  <a:cubicBezTo>
                    <a:pt x="14" y="8"/>
                    <a:pt x="16" y="8"/>
                    <a:pt x="1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54" name="îṩḷïdé">
              <a:extLst>
                <a:ext uri="{FF2B5EF4-FFF2-40B4-BE49-F238E27FC236}">
                  <a16:creationId xmlns:a16="http://schemas.microsoft.com/office/drawing/2014/main" id="{CD4B7110-8075-4871-97A6-DD1CF9823BDB}"/>
                </a:ext>
              </a:extLst>
            </p:cNvPr>
            <p:cNvSpPr/>
            <p:nvPr/>
          </p:nvSpPr>
          <p:spPr bwMode="auto">
            <a:xfrm>
              <a:off x="10879969" y="2269622"/>
              <a:ext cx="91485" cy="80969"/>
            </a:xfrm>
            <a:custGeom>
              <a:avLst/>
              <a:gdLst>
                <a:gd name="T0" fmla="*/ 1 w 24"/>
                <a:gd name="T1" fmla="*/ 0 h 21"/>
                <a:gd name="T2" fmla="*/ 0 w 24"/>
                <a:gd name="T3" fmla="*/ 19 h 21"/>
                <a:gd name="T4" fmla="*/ 2 w 24"/>
                <a:gd name="T5" fmla="*/ 21 h 21"/>
                <a:gd name="T6" fmla="*/ 5 w 24"/>
                <a:gd name="T7" fmla="*/ 18 h 21"/>
                <a:gd name="T8" fmla="*/ 9 w 24"/>
                <a:gd name="T9" fmla="*/ 16 h 21"/>
                <a:gd name="T10" fmla="*/ 10 w 24"/>
                <a:gd name="T11" fmla="*/ 16 h 21"/>
                <a:gd name="T12" fmla="*/ 14 w 24"/>
                <a:gd name="T13" fmla="*/ 21 h 21"/>
                <a:gd name="T14" fmla="*/ 14 w 24"/>
                <a:gd name="T15" fmla="*/ 21 h 21"/>
                <a:gd name="T16" fmla="*/ 24 w 24"/>
                <a:gd name="T17" fmla="*/ 7 h 21"/>
                <a:gd name="T18" fmla="*/ 1 w 24"/>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1">
                  <a:moveTo>
                    <a:pt x="1" y="0"/>
                  </a:moveTo>
                  <a:cubicBezTo>
                    <a:pt x="3" y="9"/>
                    <a:pt x="0" y="12"/>
                    <a:pt x="0" y="19"/>
                  </a:cubicBezTo>
                  <a:cubicBezTo>
                    <a:pt x="1" y="20"/>
                    <a:pt x="1" y="21"/>
                    <a:pt x="2" y="21"/>
                  </a:cubicBezTo>
                  <a:cubicBezTo>
                    <a:pt x="3" y="21"/>
                    <a:pt x="4" y="20"/>
                    <a:pt x="5" y="18"/>
                  </a:cubicBezTo>
                  <a:cubicBezTo>
                    <a:pt x="6" y="17"/>
                    <a:pt x="7" y="16"/>
                    <a:pt x="9" y="16"/>
                  </a:cubicBezTo>
                  <a:cubicBezTo>
                    <a:pt x="9" y="16"/>
                    <a:pt x="9" y="16"/>
                    <a:pt x="10" y="16"/>
                  </a:cubicBezTo>
                  <a:cubicBezTo>
                    <a:pt x="13" y="16"/>
                    <a:pt x="11" y="21"/>
                    <a:pt x="14" y="21"/>
                  </a:cubicBezTo>
                  <a:cubicBezTo>
                    <a:pt x="14" y="21"/>
                    <a:pt x="14" y="21"/>
                    <a:pt x="14" y="21"/>
                  </a:cubicBezTo>
                  <a:cubicBezTo>
                    <a:pt x="18" y="17"/>
                    <a:pt x="17" y="8"/>
                    <a:pt x="24" y="7"/>
                  </a:cubicBezTo>
                  <a:cubicBezTo>
                    <a:pt x="16" y="6"/>
                    <a:pt x="10" y="1"/>
                    <a:pt x="1"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55" name="iSļídé">
              <a:extLst>
                <a:ext uri="{FF2B5EF4-FFF2-40B4-BE49-F238E27FC236}">
                  <a16:creationId xmlns:a16="http://schemas.microsoft.com/office/drawing/2014/main" id="{20920177-FDAB-4C64-ACF6-D2C81492064F}"/>
                </a:ext>
              </a:extLst>
            </p:cNvPr>
            <p:cNvSpPr/>
            <p:nvPr/>
          </p:nvSpPr>
          <p:spPr bwMode="auto">
            <a:xfrm>
              <a:off x="10771659" y="2350591"/>
              <a:ext cx="161938" cy="227134"/>
            </a:xfrm>
            <a:custGeom>
              <a:avLst/>
              <a:gdLst>
                <a:gd name="T0" fmla="*/ 39 w 42"/>
                <a:gd name="T1" fmla="*/ 0 h 59"/>
                <a:gd name="T2" fmla="*/ 33 w 42"/>
                <a:gd name="T3" fmla="*/ 0 h 59"/>
                <a:gd name="T4" fmla="*/ 34 w 42"/>
                <a:gd name="T5" fmla="*/ 21 h 59"/>
                <a:gd name="T6" fmla="*/ 33 w 42"/>
                <a:gd name="T7" fmla="*/ 24 h 59"/>
                <a:gd name="T8" fmla="*/ 18 w 42"/>
                <a:gd name="T9" fmla="*/ 35 h 59"/>
                <a:gd name="T10" fmla="*/ 2 w 42"/>
                <a:gd name="T11" fmla="*/ 45 h 59"/>
                <a:gd name="T12" fmla="*/ 4 w 42"/>
                <a:gd name="T13" fmla="*/ 47 h 59"/>
                <a:gd name="T14" fmla="*/ 6 w 42"/>
                <a:gd name="T15" fmla="*/ 47 h 59"/>
                <a:gd name="T16" fmla="*/ 8 w 42"/>
                <a:gd name="T17" fmla="*/ 47 h 59"/>
                <a:gd name="T18" fmla="*/ 10 w 42"/>
                <a:gd name="T19" fmla="*/ 49 h 59"/>
                <a:gd name="T20" fmla="*/ 0 w 42"/>
                <a:gd name="T21" fmla="*/ 49 h 59"/>
                <a:gd name="T22" fmla="*/ 7 w 42"/>
                <a:gd name="T23" fmla="*/ 59 h 59"/>
                <a:gd name="T24" fmla="*/ 17 w 42"/>
                <a:gd name="T25" fmla="*/ 47 h 59"/>
                <a:gd name="T26" fmla="*/ 17 w 42"/>
                <a:gd name="T27" fmla="*/ 47 h 59"/>
                <a:gd name="T28" fmla="*/ 21 w 42"/>
                <a:gd name="T29" fmla="*/ 49 h 59"/>
                <a:gd name="T30" fmla="*/ 42 w 42"/>
                <a:gd name="T31" fmla="*/ 35 h 59"/>
                <a:gd name="T32" fmla="*/ 39 w 42"/>
                <a:gd name="T3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9">
                  <a:moveTo>
                    <a:pt x="39" y="0"/>
                  </a:moveTo>
                  <a:cubicBezTo>
                    <a:pt x="37" y="0"/>
                    <a:pt x="35" y="0"/>
                    <a:pt x="33" y="0"/>
                  </a:cubicBezTo>
                  <a:cubicBezTo>
                    <a:pt x="35" y="8"/>
                    <a:pt x="32" y="12"/>
                    <a:pt x="34" y="21"/>
                  </a:cubicBezTo>
                  <a:cubicBezTo>
                    <a:pt x="33" y="21"/>
                    <a:pt x="33" y="22"/>
                    <a:pt x="33" y="24"/>
                  </a:cubicBezTo>
                  <a:cubicBezTo>
                    <a:pt x="27" y="27"/>
                    <a:pt x="24" y="29"/>
                    <a:pt x="18" y="35"/>
                  </a:cubicBezTo>
                  <a:cubicBezTo>
                    <a:pt x="12" y="38"/>
                    <a:pt x="2" y="36"/>
                    <a:pt x="2" y="45"/>
                  </a:cubicBezTo>
                  <a:cubicBezTo>
                    <a:pt x="2" y="47"/>
                    <a:pt x="3" y="47"/>
                    <a:pt x="4" y="47"/>
                  </a:cubicBezTo>
                  <a:cubicBezTo>
                    <a:pt x="4" y="47"/>
                    <a:pt x="5" y="47"/>
                    <a:pt x="6" y="47"/>
                  </a:cubicBezTo>
                  <a:cubicBezTo>
                    <a:pt x="7" y="47"/>
                    <a:pt x="8" y="47"/>
                    <a:pt x="8" y="47"/>
                  </a:cubicBezTo>
                  <a:cubicBezTo>
                    <a:pt x="9" y="47"/>
                    <a:pt x="10" y="47"/>
                    <a:pt x="10" y="49"/>
                  </a:cubicBezTo>
                  <a:cubicBezTo>
                    <a:pt x="7" y="49"/>
                    <a:pt x="4" y="49"/>
                    <a:pt x="0" y="49"/>
                  </a:cubicBezTo>
                  <a:cubicBezTo>
                    <a:pt x="0" y="55"/>
                    <a:pt x="4" y="56"/>
                    <a:pt x="7" y="59"/>
                  </a:cubicBezTo>
                  <a:cubicBezTo>
                    <a:pt x="8" y="53"/>
                    <a:pt x="12" y="49"/>
                    <a:pt x="17" y="47"/>
                  </a:cubicBezTo>
                  <a:cubicBezTo>
                    <a:pt x="17" y="47"/>
                    <a:pt x="17" y="47"/>
                    <a:pt x="17" y="47"/>
                  </a:cubicBezTo>
                  <a:cubicBezTo>
                    <a:pt x="19" y="47"/>
                    <a:pt x="20" y="48"/>
                    <a:pt x="21" y="49"/>
                  </a:cubicBezTo>
                  <a:cubicBezTo>
                    <a:pt x="26" y="42"/>
                    <a:pt x="37" y="41"/>
                    <a:pt x="42" y="35"/>
                  </a:cubicBezTo>
                  <a:cubicBezTo>
                    <a:pt x="42" y="22"/>
                    <a:pt x="39" y="13"/>
                    <a:pt x="3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56" name="ïŝḻïďe">
              <a:extLst>
                <a:ext uri="{FF2B5EF4-FFF2-40B4-BE49-F238E27FC236}">
                  <a16:creationId xmlns:a16="http://schemas.microsoft.com/office/drawing/2014/main" id="{0954A526-BBD2-4F28-A6D0-8F444622665F}"/>
                </a:ext>
              </a:extLst>
            </p:cNvPr>
            <p:cNvSpPr/>
            <p:nvPr/>
          </p:nvSpPr>
          <p:spPr bwMode="auto">
            <a:xfrm>
              <a:off x="9254277" y="2477828"/>
              <a:ext cx="42062" cy="27340"/>
            </a:xfrm>
            <a:custGeom>
              <a:avLst/>
              <a:gdLst>
                <a:gd name="T0" fmla="*/ 4 w 11"/>
                <a:gd name="T1" fmla="*/ 0 h 7"/>
                <a:gd name="T2" fmla="*/ 2 w 11"/>
                <a:gd name="T3" fmla="*/ 0 h 7"/>
                <a:gd name="T4" fmla="*/ 2 w 11"/>
                <a:gd name="T5" fmla="*/ 0 h 7"/>
                <a:gd name="T6" fmla="*/ 0 w 11"/>
                <a:gd name="T7" fmla="*/ 2 h 7"/>
                <a:gd name="T8" fmla="*/ 10 w 11"/>
                <a:gd name="T9" fmla="*/ 7 h 7"/>
                <a:gd name="T10" fmla="*/ 4 w 11"/>
                <a:gd name="T11" fmla="*/ 0 h 7"/>
              </a:gdLst>
              <a:ahLst/>
              <a:cxnLst>
                <a:cxn ang="0">
                  <a:pos x="T0" y="T1"/>
                </a:cxn>
                <a:cxn ang="0">
                  <a:pos x="T2" y="T3"/>
                </a:cxn>
                <a:cxn ang="0">
                  <a:pos x="T4" y="T5"/>
                </a:cxn>
                <a:cxn ang="0">
                  <a:pos x="T6" y="T7"/>
                </a:cxn>
                <a:cxn ang="0">
                  <a:pos x="T8" y="T9"/>
                </a:cxn>
                <a:cxn ang="0">
                  <a:pos x="T10" y="T11"/>
                </a:cxn>
              </a:cxnLst>
              <a:rect l="0" t="0" r="r" b="b"/>
              <a:pathLst>
                <a:path w="11" h="7">
                  <a:moveTo>
                    <a:pt x="4" y="0"/>
                  </a:moveTo>
                  <a:cubicBezTo>
                    <a:pt x="3" y="0"/>
                    <a:pt x="3" y="0"/>
                    <a:pt x="2" y="0"/>
                  </a:cubicBezTo>
                  <a:cubicBezTo>
                    <a:pt x="2" y="0"/>
                    <a:pt x="2" y="0"/>
                    <a:pt x="2" y="0"/>
                  </a:cubicBezTo>
                  <a:cubicBezTo>
                    <a:pt x="2" y="1"/>
                    <a:pt x="1" y="2"/>
                    <a:pt x="0" y="2"/>
                  </a:cubicBezTo>
                  <a:cubicBezTo>
                    <a:pt x="1" y="7"/>
                    <a:pt x="5" y="3"/>
                    <a:pt x="10" y="7"/>
                  </a:cubicBezTo>
                  <a:cubicBezTo>
                    <a:pt x="11" y="2"/>
                    <a:pt x="8" y="0"/>
                    <a:pt x="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57" name="ïṩ1îdê">
              <a:extLst>
                <a:ext uri="{FF2B5EF4-FFF2-40B4-BE49-F238E27FC236}">
                  <a16:creationId xmlns:a16="http://schemas.microsoft.com/office/drawing/2014/main" id="{039E905B-C5E0-4D5C-9689-0383010CB6EE}"/>
                </a:ext>
              </a:extLst>
            </p:cNvPr>
            <p:cNvSpPr/>
            <p:nvPr/>
          </p:nvSpPr>
          <p:spPr bwMode="auto">
            <a:xfrm>
              <a:off x="10641268" y="2686035"/>
              <a:ext cx="46268" cy="65196"/>
            </a:xfrm>
            <a:custGeom>
              <a:avLst/>
              <a:gdLst>
                <a:gd name="T0" fmla="*/ 8 w 12"/>
                <a:gd name="T1" fmla="*/ 0 h 17"/>
                <a:gd name="T2" fmla="*/ 0 w 12"/>
                <a:gd name="T3" fmla="*/ 7 h 17"/>
                <a:gd name="T4" fmla="*/ 5 w 12"/>
                <a:gd name="T5" fmla="*/ 17 h 17"/>
                <a:gd name="T6" fmla="*/ 12 w 12"/>
                <a:gd name="T7" fmla="*/ 1 h 17"/>
                <a:gd name="T8" fmla="*/ 8 w 12"/>
                <a:gd name="T9" fmla="*/ 0 h 17"/>
              </a:gdLst>
              <a:ahLst/>
              <a:cxnLst>
                <a:cxn ang="0">
                  <a:pos x="T0" y="T1"/>
                </a:cxn>
                <a:cxn ang="0">
                  <a:pos x="T2" y="T3"/>
                </a:cxn>
                <a:cxn ang="0">
                  <a:pos x="T4" y="T5"/>
                </a:cxn>
                <a:cxn ang="0">
                  <a:pos x="T6" y="T7"/>
                </a:cxn>
                <a:cxn ang="0">
                  <a:pos x="T8" y="T9"/>
                </a:cxn>
              </a:cxnLst>
              <a:rect l="0" t="0" r="r" b="b"/>
              <a:pathLst>
                <a:path w="12" h="17">
                  <a:moveTo>
                    <a:pt x="8" y="0"/>
                  </a:moveTo>
                  <a:cubicBezTo>
                    <a:pt x="5" y="0"/>
                    <a:pt x="2" y="4"/>
                    <a:pt x="0" y="7"/>
                  </a:cubicBezTo>
                  <a:cubicBezTo>
                    <a:pt x="3" y="9"/>
                    <a:pt x="4" y="13"/>
                    <a:pt x="5" y="17"/>
                  </a:cubicBezTo>
                  <a:cubicBezTo>
                    <a:pt x="12" y="17"/>
                    <a:pt x="11" y="8"/>
                    <a:pt x="12" y="1"/>
                  </a:cubicBezTo>
                  <a:cubicBezTo>
                    <a:pt x="11" y="0"/>
                    <a:pt x="10" y="0"/>
                    <a:pt x="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58" name="íṩļïḍê">
              <a:extLst>
                <a:ext uri="{FF2B5EF4-FFF2-40B4-BE49-F238E27FC236}">
                  <a16:creationId xmlns:a16="http://schemas.microsoft.com/office/drawing/2014/main" id="{2B1A0A2C-F77C-4941-BB9E-BAFADAF2C0B1}"/>
                </a:ext>
              </a:extLst>
            </p:cNvPr>
            <p:cNvSpPr/>
            <p:nvPr/>
          </p:nvSpPr>
          <p:spPr bwMode="auto">
            <a:xfrm>
              <a:off x="7671698" y="2732303"/>
              <a:ext cx="237649" cy="104103"/>
            </a:xfrm>
            <a:custGeom>
              <a:avLst/>
              <a:gdLst>
                <a:gd name="T0" fmla="*/ 28 w 62"/>
                <a:gd name="T1" fmla="*/ 0 h 27"/>
                <a:gd name="T2" fmla="*/ 4 w 62"/>
                <a:gd name="T3" fmla="*/ 0 h 27"/>
                <a:gd name="T4" fmla="*/ 1 w 62"/>
                <a:gd name="T5" fmla="*/ 8 h 27"/>
                <a:gd name="T6" fmla="*/ 2 w 62"/>
                <a:gd name="T7" fmla="*/ 8 h 27"/>
                <a:gd name="T8" fmla="*/ 7 w 62"/>
                <a:gd name="T9" fmla="*/ 6 h 27"/>
                <a:gd name="T10" fmla="*/ 12 w 62"/>
                <a:gd name="T11" fmla="*/ 4 h 27"/>
                <a:gd name="T12" fmla="*/ 15 w 62"/>
                <a:gd name="T13" fmla="*/ 5 h 27"/>
                <a:gd name="T14" fmla="*/ 30 w 62"/>
                <a:gd name="T15" fmla="*/ 15 h 27"/>
                <a:gd name="T16" fmla="*/ 32 w 62"/>
                <a:gd name="T17" fmla="*/ 16 h 27"/>
                <a:gd name="T18" fmla="*/ 35 w 62"/>
                <a:gd name="T19" fmla="*/ 15 h 27"/>
                <a:gd name="T20" fmla="*/ 39 w 62"/>
                <a:gd name="T21" fmla="*/ 15 h 27"/>
                <a:gd name="T22" fmla="*/ 43 w 62"/>
                <a:gd name="T23" fmla="*/ 17 h 27"/>
                <a:gd name="T24" fmla="*/ 39 w 62"/>
                <a:gd name="T25" fmla="*/ 24 h 27"/>
                <a:gd name="T26" fmla="*/ 42 w 62"/>
                <a:gd name="T27" fmla="*/ 24 h 27"/>
                <a:gd name="T28" fmla="*/ 51 w 62"/>
                <a:gd name="T29" fmla="*/ 27 h 27"/>
                <a:gd name="T30" fmla="*/ 56 w 62"/>
                <a:gd name="T31" fmla="*/ 24 h 27"/>
                <a:gd name="T32" fmla="*/ 59 w 62"/>
                <a:gd name="T33" fmla="*/ 24 h 27"/>
                <a:gd name="T34" fmla="*/ 61 w 62"/>
                <a:gd name="T35" fmla="*/ 24 h 27"/>
                <a:gd name="T36" fmla="*/ 62 w 62"/>
                <a:gd name="T37" fmla="*/ 24 h 27"/>
                <a:gd name="T38" fmla="*/ 41 w 62"/>
                <a:gd name="T39" fmla="*/ 14 h 27"/>
                <a:gd name="T40" fmla="*/ 38 w 62"/>
                <a:gd name="T41" fmla="*/ 7 h 27"/>
                <a:gd name="T42" fmla="*/ 28 w 62"/>
                <a:gd name="T4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27">
                  <a:moveTo>
                    <a:pt x="28" y="0"/>
                  </a:moveTo>
                  <a:cubicBezTo>
                    <a:pt x="20" y="0"/>
                    <a:pt x="12" y="0"/>
                    <a:pt x="4" y="0"/>
                  </a:cubicBezTo>
                  <a:cubicBezTo>
                    <a:pt x="3" y="3"/>
                    <a:pt x="0" y="4"/>
                    <a:pt x="1" y="8"/>
                  </a:cubicBezTo>
                  <a:cubicBezTo>
                    <a:pt x="1" y="8"/>
                    <a:pt x="1" y="8"/>
                    <a:pt x="2" y="8"/>
                  </a:cubicBezTo>
                  <a:cubicBezTo>
                    <a:pt x="4" y="8"/>
                    <a:pt x="5" y="7"/>
                    <a:pt x="7" y="6"/>
                  </a:cubicBezTo>
                  <a:cubicBezTo>
                    <a:pt x="8" y="5"/>
                    <a:pt x="10" y="4"/>
                    <a:pt x="12" y="4"/>
                  </a:cubicBezTo>
                  <a:cubicBezTo>
                    <a:pt x="13" y="4"/>
                    <a:pt x="14" y="5"/>
                    <a:pt x="15" y="5"/>
                  </a:cubicBezTo>
                  <a:cubicBezTo>
                    <a:pt x="22" y="6"/>
                    <a:pt x="23" y="14"/>
                    <a:pt x="30" y="15"/>
                  </a:cubicBezTo>
                  <a:cubicBezTo>
                    <a:pt x="30" y="16"/>
                    <a:pt x="31" y="16"/>
                    <a:pt x="32" y="16"/>
                  </a:cubicBezTo>
                  <a:cubicBezTo>
                    <a:pt x="33" y="16"/>
                    <a:pt x="34" y="15"/>
                    <a:pt x="35" y="15"/>
                  </a:cubicBezTo>
                  <a:cubicBezTo>
                    <a:pt x="36" y="15"/>
                    <a:pt x="38" y="15"/>
                    <a:pt x="39" y="15"/>
                  </a:cubicBezTo>
                  <a:cubicBezTo>
                    <a:pt x="41" y="15"/>
                    <a:pt x="42" y="15"/>
                    <a:pt x="43" y="17"/>
                  </a:cubicBezTo>
                  <a:cubicBezTo>
                    <a:pt x="37" y="17"/>
                    <a:pt x="39" y="20"/>
                    <a:pt x="39" y="24"/>
                  </a:cubicBezTo>
                  <a:cubicBezTo>
                    <a:pt x="40" y="24"/>
                    <a:pt x="41" y="24"/>
                    <a:pt x="42" y="24"/>
                  </a:cubicBezTo>
                  <a:cubicBezTo>
                    <a:pt x="46" y="24"/>
                    <a:pt x="48" y="26"/>
                    <a:pt x="51" y="27"/>
                  </a:cubicBezTo>
                  <a:cubicBezTo>
                    <a:pt x="51" y="24"/>
                    <a:pt x="53" y="24"/>
                    <a:pt x="56" y="24"/>
                  </a:cubicBezTo>
                  <a:cubicBezTo>
                    <a:pt x="57" y="24"/>
                    <a:pt x="58" y="24"/>
                    <a:pt x="59" y="24"/>
                  </a:cubicBezTo>
                  <a:cubicBezTo>
                    <a:pt x="59" y="24"/>
                    <a:pt x="60" y="24"/>
                    <a:pt x="61" y="24"/>
                  </a:cubicBezTo>
                  <a:cubicBezTo>
                    <a:pt x="61" y="24"/>
                    <a:pt x="62" y="24"/>
                    <a:pt x="62" y="24"/>
                  </a:cubicBezTo>
                  <a:cubicBezTo>
                    <a:pt x="60" y="13"/>
                    <a:pt x="51" y="14"/>
                    <a:pt x="41" y="14"/>
                  </a:cubicBezTo>
                  <a:cubicBezTo>
                    <a:pt x="42" y="9"/>
                    <a:pt x="38" y="10"/>
                    <a:pt x="38" y="7"/>
                  </a:cubicBezTo>
                  <a:cubicBezTo>
                    <a:pt x="34" y="5"/>
                    <a:pt x="29" y="5"/>
                    <a:pt x="2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32500" lnSpcReduction="20000"/>
            </a:bodyPr>
            <a:lstStyle/>
            <a:p>
              <a:pPr algn="ctr"/>
              <a:endParaRPr>
                <a:solidFill>
                  <a:schemeClr val="lt1"/>
                </a:solidFill>
              </a:endParaRPr>
            </a:p>
          </p:txBody>
        </p:sp>
        <p:sp>
          <p:nvSpPr>
            <p:cNvPr id="159" name="îsľïďè">
              <a:extLst>
                <a:ext uri="{FF2B5EF4-FFF2-40B4-BE49-F238E27FC236}">
                  <a16:creationId xmlns:a16="http://schemas.microsoft.com/office/drawing/2014/main" id="{6888ABED-9F2C-48A2-9D2D-677FD4768489}"/>
                </a:ext>
              </a:extLst>
            </p:cNvPr>
            <p:cNvSpPr/>
            <p:nvPr/>
          </p:nvSpPr>
          <p:spPr bwMode="auto">
            <a:xfrm>
              <a:off x="10668608" y="2790138"/>
              <a:ext cx="65196" cy="72557"/>
            </a:xfrm>
            <a:custGeom>
              <a:avLst/>
              <a:gdLst>
                <a:gd name="T0" fmla="*/ 9 w 17"/>
                <a:gd name="T1" fmla="*/ 0 h 19"/>
                <a:gd name="T2" fmla="*/ 0 w 17"/>
                <a:gd name="T3" fmla="*/ 9 h 19"/>
                <a:gd name="T4" fmla="*/ 10 w 17"/>
                <a:gd name="T5" fmla="*/ 19 h 19"/>
                <a:gd name="T6" fmla="*/ 16 w 17"/>
                <a:gd name="T7" fmla="*/ 4 h 19"/>
                <a:gd name="T8" fmla="*/ 9 w 17"/>
                <a:gd name="T9" fmla="*/ 0 h 19"/>
              </a:gdLst>
              <a:ahLst/>
              <a:cxnLst>
                <a:cxn ang="0">
                  <a:pos x="T0" y="T1"/>
                </a:cxn>
                <a:cxn ang="0">
                  <a:pos x="T2" y="T3"/>
                </a:cxn>
                <a:cxn ang="0">
                  <a:pos x="T4" y="T5"/>
                </a:cxn>
                <a:cxn ang="0">
                  <a:pos x="T6" y="T7"/>
                </a:cxn>
                <a:cxn ang="0">
                  <a:pos x="T8" y="T9"/>
                </a:cxn>
              </a:cxnLst>
              <a:rect l="0" t="0" r="r" b="b"/>
              <a:pathLst>
                <a:path w="17" h="19">
                  <a:moveTo>
                    <a:pt x="9" y="0"/>
                  </a:moveTo>
                  <a:cubicBezTo>
                    <a:pt x="4" y="0"/>
                    <a:pt x="0" y="4"/>
                    <a:pt x="0" y="9"/>
                  </a:cubicBezTo>
                  <a:cubicBezTo>
                    <a:pt x="2" y="13"/>
                    <a:pt x="6" y="17"/>
                    <a:pt x="10" y="19"/>
                  </a:cubicBezTo>
                  <a:cubicBezTo>
                    <a:pt x="12" y="14"/>
                    <a:pt x="17" y="12"/>
                    <a:pt x="16" y="4"/>
                  </a:cubicBezTo>
                  <a:cubicBezTo>
                    <a:pt x="14" y="1"/>
                    <a:pt x="12" y="0"/>
                    <a:pt x="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0" name="ïsľiḑe">
              <a:extLst>
                <a:ext uri="{FF2B5EF4-FFF2-40B4-BE49-F238E27FC236}">
                  <a16:creationId xmlns:a16="http://schemas.microsoft.com/office/drawing/2014/main" id="{0D9D1FDA-64BA-41B4-9C56-B0739579779D}"/>
                </a:ext>
              </a:extLst>
            </p:cNvPr>
            <p:cNvSpPr/>
            <p:nvPr/>
          </p:nvSpPr>
          <p:spPr bwMode="auto">
            <a:xfrm>
              <a:off x="10506670" y="2797499"/>
              <a:ext cx="34701" cy="46268"/>
            </a:xfrm>
            <a:custGeom>
              <a:avLst/>
              <a:gdLst>
                <a:gd name="T0" fmla="*/ 4 w 9"/>
                <a:gd name="T1" fmla="*/ 0 h 12"/>
                <a:gd name="T2" fmla="*/ 3 w 9"/>
                <a:gd name="T3" fmla="*/ 0 h 12"/>
                <a:gd name="T4" fmla="*/ 3 w 9"/>
                <a:gd name="T5" fmla="*/ 0 h 12"/>
                <a:gd name="T6" fmla="*/ 3 w 9"/>
                <a:gd name="T7" fmla="*/ 0 h 12"/>
                <a:gd name="T8" fmla="*/ 3 w 9"/>
                <a:gd name="T9" fmla="*/ 12 h 12"/>
                <a:gd name="T10" fmla="*/ 9 w 9"/>
                <a:gd name="T11" fmla="*/ 2 h 12"/>
                <a:gd name="T12" fmla="*/ 4 w 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4" y="0"/>
                  </a:moveTo>
                  <a:cubicBezTo>
                    <a:pt x="3" y="0"/>
                    <a:pt x="3" y="0"/>
                    <a:pt x="3" y="0"/>
                  </a:cubicBezTo>
                  <a:cubicBezTo>
                    <a:pt x="3" y="0"/>
                    <a:pt x="3" y="0"/>
                    <a:pt x="3" y="0"/>
                  </a:cubicBezTo>
                  <a:cubicBezTo>
                    <a:pt x="3" y="0"/>
                    <a:pt x="3" y="0"/>
                    <a:pt x="3" y="0"/>
                  </a:cubicBezTo>
                  <a:cubicBezTo>
                    <a:pt x="0" y="7"/>
                    <a:pt x="1" y="2"/>
                    <a:pt x="3" y="12"/>
                  </a:cubicBezTo>
                  <a:cubicBezTo>
                    <a:pt x="7" y="11"/>
                    <a:pt x="7" y="5"/>
                    <a:pt x="9" y="2"/>
                  </a:cubicBezTo>
                  <a:cubicBezTo>
                    <a:pt x="8" y="1"/>
                    <a:pt x="6" y="0"/>
                    <a:pt x="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1" name="îšľïḍè">
              <a:extLst>
                <a:ext uri="{FF2B5EF4-FFF2-40B4-BE49-F238E27FC236}">
                  <a16:creationId xmlns:a16="http://schemas.microsoft.com/office/drawing/2014/main" id="{D1F6E808-D8AF-4734-990F-8FA699980F1B}"/>
                </a:ext>
              </a:extLst>
            </p:cNvPr>
            <p:cNvSpPr/>
            <p:nvPr/>
          </p:nvSpPr>
          <p:spPr bwMode="auto">
            <a:xfrm>
              <a:off x="8559204" y="2836406"/>
              <a:ext cx="30495" cy="26289"/>
            </a:xfrm>
            <a:custGeom>
              <a:avLst/>
              <a:gdLst>
                <a:gd name="T0" fmla="*/ 4 w 8"/>
                <a:gd name="T1" fmla="*/ 0 h 7"/>
                <a:gd name="T2" fmla="*/ 1 w 8"/>
                <a:gd name="T3" fmla="*/ 7 h 7"/>
                <a:gd name="T4" fmla="*/ 8 w 8"/>
                <a:gd name="T5" fmla="*/ 7 h 7"/>
                <a:gd name="T6" fmla="*/ 4 w 8"/>
                <a:gd name="T7" fmla="*/ 0 h 7"/>
              </a:gdLst>
              <a:ahLst/>
              <a:cxnLst>
                <a:cxn ang="0">
                  <a:pos x="T0" y="T1"/>
                </a:cxn>
                <a:cxn ang="0">
                  <a:pos x="T2" y="T3"/>
                </a:cxn>
                <a:cxn ang="0">
                  <a:pos x="T4" y="T5"/>
                </a:cxn>
                <a:cxn ang="0">
                  <a:pos x="T6" y="T7"/>
                </a:cxn>
              </a:cxnLst>
              <a:rect l="0" t="0" r="r" b="b"/>
              <a:pathLst>
                <a:path w="8" h="7">
                  <a:moveTo>
                    <a:pt x="4" y="0"/>
                  </a:moveTo>
                  <a:cubicBezTo>
                    <a:pt x="4" y="4"/>
                    <a:pt x="0" y="3"/>
                    <a:pt x="1" y="7"/>
                  </a:cubicBezTo>
                  <a:cubicBezTo>
                    <a:pt x="3" y="7"/>
                    <a:pt x="6" y="7"/>
                    <a:pt x="8" y="7"/>
                  </a:cubicBezTo>
                  <a:cubicBezTo>
                    <a:pt x="8" y="3"/>
                    <a:pt x="7" y="1"/>
                    <a:pt x="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2" name="îṥ1îdé">
              <a:extLst>
                <a:ext uri="{FF2B5EF4-FFF2-40B4-BE49-F238E27FC236}">
                  <a16:creationId xmlns:a16="http://schemas.microsoft.com/office/drawing/2014/main" id="{BAD34DEF-864C-47CE-8B5D-A2B9D01DFB02}"/>
                </a:ext>
              </a:extLst>
            </p:cNvPr>
            <p:cNvSpPr/>
            <p:nvPr/>
          </p:nvSpPr>
          <p:spPr bwMode="auto">
            <a:xfrm>
              <a:off x="10718031" y="2878468"/>
              <a:ext cx="104103" cy="99897"/>
            </a:xfrm>
            <a:custGeom>
              <a:avLst/>
              <a:gdLst>
                <a:gd name="T0" fmla="*/ 11 w 27"/>
                <a:gd name="T1" fmla="*/ 0 h 26"/>
                <a:gd name="T2" fmla="*/ 9 w 27"/>
                <a:gd name="T3" fmla="*/ 12 h 26"/>
                <a:gd name="T4" fmla="*/ 6 w 27"/>
                <a:gd name="T5" fmla="*/ 11 h 26"/>
                <a:gd name="T6" fmla="*/ 0 w 27"/>
                <a:gd name="T7" fmla="*/ 17 h 26"/>
                <a:gd name="T8" fmla="*/ 2 w 27"/>
                <a:gd name="T9" fmla="*/ 19 h 26"/>
                <a:gd name="T10" fmla="*/ 5 w 27"/>
                <a:gd name="T11" fmla="*/ 18 h 26"/>
                <a:gd name="T12" fmla="*/ 8 w 27"/>
                <a:gd name="T13" fmla="*/ 17 h 26"/>
                <a:gd name="T14" fmla="*/ 9 w 27"/>
                <a:gd name="T15" fmla="*/ 17 h 26"/>
                <a:gd name="T16" fmla="*/ 11 w 27"/>
                <a:gd name="T17" fmla="*/ 26 h 26"/>
                <a:gd name="T18" fmla="*/ 23 w 27"/>
                <a:gd name="T19" fmla="*/ 19 h 26"/>
                <a:gd name="T20" fmla="*/ 26 w 27"/>
                <a:gd name="T21" fmla="*/ 19 h 26"/>
                <a:gd name="T22" fmla="*/ 18 w 27"/>
                <a:gd name="T23" fmla="*/ 8 h 26"/>
                <a:gd name="T24" fmla="*/ 11 w 27"/>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6">
                  <a:moveTo>
                    <a:pt x="11" y="0"/>
                  </a:moveTo>
                  <a:cubicBezTo>
                    <a:pt x="9" y="2"/>
                    <a:pt x="10" y="7"/>
                    <a:pt x="9" y="12"/>
                  </a:cubicBezTo>
                  <a:cubicBezTo>
                    <a:pt x="8" y="11"/>
                    <a:pt x="7" y="11"/>
                    <a:pt x="6" y="11"/>
                  </a:cubicBezTo>
                  <a:cubicBezTo>
                    <a:pt x="3" y="11"/>
                    <a:pt x="2" y="14"/>
                    <a:pt x="0" y="17"/>
                  </a:cubicBezTo>
                  <a:cubicBezTo>
                    <a:pt x="1" y="18"/>
                    <a:pt x="2" y="19"/>
                    <a:pt x="2" y="19"/>
                  </a:cubicBezTo>
                  <a:cubicBezTo>
                    <a:pt x="3" y="19"/>
                    <a:pt x="4" y="18"/>
                    <a:pt x="5" y="18"/>
                  </a:cubicBezTo>
                  <a:cubicBezTo>
                    <a:pt x="6" y="17"/>
                    <a:pt x="7" y="17"/>
                    <a:pt x="8" y="17"/>
                  </a:cubicBezTo>
                  <a:cubicBezTo>
                    <a:pt x="9" y="17"/>
                    <a:pt x="9" y="17"/>
                    <a:pt x="9" y="17"/>
                  </a:cubicBezTo>
                  <a:cubicBezTo>
                    <a:pt x="9" y="21"/>
                    <a:pt x="6" y="25"/>
                    <a:pt x="11" y="26"/>
                  </a:cubicBezTo>
                  <a:cubicBezTo>
                    <a:pt x="13" y="21"/>
                    <a:pt x="17" y="19"/>
                    <a:pt x="23" y="19"/>
                  </a:cubicBezTo>
                  <a:cubicBezTo>
                    <a:pt x="24" y="19"/>
                    <a:pt x="25" y="19"/>
                    <a:pt x="26" y="19"/>
                  </a:cubicBezTo>
                  <a:cubicBezTo>
                    <a:pt x="27" y="11"/>
                    <a:pt x="21" y="12"/>
                    <a:pt x="18" y="8"/>
                  </a:cubicBezTo>
                  <a:cubicBezTo>
                    <a:pt x="18" y="3"/>
                    <a:pt x="16" y="0"/>
                    <a:pt x="11"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32500" lnSpcReduction="20000"/>
            </a:bodyPr>
            <a:lstStyle/>
            <a:p>
              <a:pPr algn="ctr"/>
              <a:endParaRPr>
                <a:solidFill>
                  <a:schemeClr val="lt1"/>
                </a:solidFill>
              </a:endParaRPr>
            </a:p>
          </p:txBody>
        </p:sp>
        <p:sp>
          <p:nvSpPr>
            <p:cNvPr id="163" name="ïşľïḍé">
              <a:extLst>
                <a:ext uri="{FF2B5EF4-FFF2-40B4-BE49-F238E27FC236}">
                  <a16:creationId xmlns:a16="http://schemas.microsoft.com/office/drawing/2014/main" id="{7930C7D9-8BDA-4B19-9A4F-66065B0210C8}"/>
                </a:ext>
              </a:extLst>
            </p:cNvPr>
            <p:cNvSpPr/>
            <p:nvPr/>
          </p:nvSpPr>
          <p:spPr bwMode="auto">
            <a:xfrm>
              <a:off x="10076587" y="2963643"/>
              <a:ext cx="53629" cy="68351"/>
            </a:xfrm>
            <a:custGeom>
              <a:avLst/>
              <a:gdLst>
                <a:gd name="T0" fmla="*/ 6 w 14"/>
                <a:gd name="T1" fmla="*/ 0 h 18"/>
                <a:gd name="T2" fmla="*/ 6 w 14"/>
                <a:gd name="T3" fmla="*/ 18 h 18"/>
                <a:gd name="T4" fmla="*/ 7 w 14"/>
                <a:gd name="T5" fmla="*/ 18 h 18"/>
                <a:gd name="T6" fmla="*/ 14 w 14"/>
                <a:gd name="T7" fmla="*/ 12 h 18"/>
                <a:gd name="T8" fmla="*/ 6 w 14"/>
                <a:gd name="T9" fmla="*/ 0 h 18"/>
              </a:gdLst>
              <a:ahLst/>
              <a:cxnLst>
                <a:cxn ang="0">
                  <a:pos x="T0" y="T1"/>
                </a:cxn>
                <a:cxn ang="0">
                  <a:pos x="T2" y="T3"/>
                </a:cxn>
                <a:cxn ang="0">
                  <a:pos x="T4" y="T5"/>
                </a:cxn>
                <a:cxn ang="0">
                  <a:pos x="T6" y="T7"/>
                </a:cxn>
                <a:cxn ang="0">
                  <a:pos x="T8" y="T9"/>
                </a:cxn>
              </a:cxnLst>
              <a:rect l="0" t="0" r="r" b="b"/>
              <a:pathLst>
                <a:path w="14" h="18">
                  <a:moveTo>
                    <a:pt x="6" y="0"/>
                  </a:moveTo>
                  <a:cubicBezTo>
                    <a:pt x="9" y="11"/>
                    <a:pt x="0" y="13"/>
                    <a:pt x="6" y="18"/>
                  </a:cubicBezTo>
                  <a:cubicBezTo>
                    <a:pt x="7" y="18"/>
                    <a:pt x="7" y="18"/>
                    <a:pt x="7" y="18"/>
                  </a:cubicBezTo>
                  <a:cubicBezTo>
                    <a:pt x="11" y="18"/>
                    <a:pt x="11" y="13"/>
                    <a:pt x="14" y="12"/>
                  </a:cubicBezTo>
                  <a:cubicBezTo>
                    <a:pt x="13" y="7"/>
                    <a:pt x="10" y="4"/>
                    <a:pt x="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4" name="ïśļîḑe">
              <a:extLst>
                <a:ext uri="{FF2B5EF4-FFF2-40B4-BE49-F238E27FC236}">
                  <a16:creationId xmlns:a16="http://schemas.microsoft.com/office/drawing/2014/main" id="{C20AAE81-C4D4-4BF8-880A-A6AC4D575213}"/>
                </a:ext>
              </a:extLst>
            </p:cNvPr>
            <p:cNvSpPr/>
            <p:nvPr/>
          </p:nvSpPr>
          <p:spPr bwMode="auto">
            <a:xfrm>
              <a:off x="10510876" y="3024633"/>
              <a:ext cx="160887" cy="208206"/>
            </a:xfrm>
            <a:custGeom>
              <a:avLst/>
              <a:gdLst>
                <a:gd name="T0" fmla="*/ 27 w 42"/>
                <a:gd name="T1" fmla="*/ 0 h 54"/>
                <a:gd name="T2" fmla="*/ 26 w 42"/>
                <a:gd name="T3" fmla="*/ 0 h 54"/>
                <a:gd name="T4" fmla="*/ 0 w 42"/>
                <a:gd name="T5" fmla="*/ 31 h 54"/>
                <a:gd name="T6" fmla="*/ 8 w 42"/>
                <a:gd name="T7" fmla="*/ 48 h 54"/>
                <a:gd name="T8" fmla="*/ 12 w 42"/>
                <a:gd name="T9" fmla="*/ 48 h 54"/>
                <a:gd name="T10" fmla="*/ 18 w 42"/>
                <a:gd name="T11" fmla="*/ 51 h 54"/>
                <a:gd name="T12" fmla="*/ 25 w 42"/>
                <a:gd name="T13" fmla="*/ 54 h 54"/>
                <a:gd name="T14" fmla="*/ 28 w 42"/>
                <a:gd name="T15" fmla="*/ 54 h 54"/>
                <a:gd name="T16" fmla="*/ 33 w 42"/>
                <a:gd name="T17" fmla="*/ 48 h 54"/>
                <a:gd name="T18" fmla="*/ 29 w 42"/>
                <a:gd name="T19" fmla="*/ 47 h 54"/>
                <a:gd name="T20" fmla="*/ 38 w 42"/>
                <a:gd name="T21" fmla="*/ 31 h 54"/>
                <a:gd name="T22" fmla="*/ 36 w 42"/>
                <a:gd name="T23" fmla="*/ 15 h 54"/>
                <a:gd name="T24" fmla="*/ 41 w 42"/>
                <a:gd name="T25" fmla="*/ 7 h 54"/>
                <a:gd name="T26" fmla="*/ 27 w 42"/>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4">
                  <a:moveTo>
                    <a:pt x="27" y="0"/>
                  </a:moveTo>
                  <a:cubicBezTo>
                    <a:pt x="27" y="0"/>
                    <a:pt x="27" y="0"/>
                    <a:pt x="26" y="0"/>
                  </a:cubicBezTo>
                  <a:cubicBezTo>
                    <a:pt x="25" y="18"/>
                    <a:pt x="3" y="14"/>
                    <a:pt x="0" y="31"/>
                  </a:cubicBezTo>
                  <a:cubicBezTo>
                    <a:pt x="2" y="38"/>
                    <a:pt x="9" y="39"/>
                    <a:pt x="8" y="48"/>
                  </a:cubicBezTo>
                  <a:cubicBezTo>
                    <a:pt x="10" y="48"/>
                    <a:pt x="11" y="48"/>
                    <a:pt x="12" y="48"/>
                  </a:cubicBezTo>
                  <a:cubicBezTo>
                    <a:pt x="15" y="48"/>
                    <a:pt x="16" y="49"/>
                    <a:pt x="18" y="51"/>
                  </a:cubicBezTo>
                  <a:cubicBezTo>
                    <a:pt x="20" y="52"/>
                    <a:pt x="22" y="54"/>
                    <a:pt x="25" y="54"/>
                  </a:cubicBezTo>
                  <a:cubicBezTo>
                    <a:pt x="26" y="54"/>
                    <a:pt x="27" y="54"/>
                    <a:pt x="28" y="54"/>
                  </a:cubicBezTo>
                  <a:cubicBezTo>
                    <a:pt x="27" y="50"/>
                    <a:pt x="32" y="52"/>
                    <a:pt x="33" y="48"/>
                  </a:cubicBezTo>
                  <a:cubicBezTo>
                    <a:pt x="31" y="48"/>
                    <a:pt x="29" y="48"/>
                    <a:pt x="29" y="47"/>
                  </a:cubicBezTo>
                  <a:cubicBezTo>
                    <a:pt x="35" y="44"/>
                    <a:pt x="32" y="33"/>
                    <a:pt x="38" y="31"/>
                  </a:cubicBezTo>
                  <a:cubicBezTo>
                    <a:pt x="34" y="25"/>
                    <a:pt x="39" y="20"/>
                    <a:pt x="36" y="15"/>
                  </a:cubicBezTo>
                  <a:cubicBezTo>
                    <a:pt x="39" y="14"/>
                    <a:pt x="42" y="12"/>
                    <a:pt x="41" y="7"/>
                  </a:cubicBezTo>
                  <a:cubicBezTo>
                    <a:pt x="37" y="4"/>
                    <a:pt x="34" y="0"/>
                    <a:pt x="27"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endParaRPr>
                <a:solidFill>
                  <a:schemeClr val="lt1"/>
                </a:solidFill>
              </a:endParaRPr>
            </a:p>
          </p:txBody>
        </p:sp>
        <p:sp>
          <p:nvSpPr>
            <p:cNvPr id="165" name="íSḻîďé">
              <a:extLst>
                <a:ext uri="{FF2B5EF4-FFF2-40B4-BE49-F238E27FC236}">
                  <a16:creationId xmlns:a16="http://schemas.microsoft.com/office/drawing/2014/main" id="{A59C9503-1EFB-481B-A85B-535B3E87A00C}"/>
                </a:ext>
              </a:extLst>
            </p:cNvPr>
            <p:cNvSpPr/>
            <p:nvPr/>
          </p:nvSpPr>
          <p:spPr bwMode="auto">
            <a:xfrm>
              <a:off x="10311082" y="3036200"/>
              <a:ext cx="157732" cy="196640"/>
            </a:xfrm>
            <a:custGeom>
              <a:avLst/>
              <a:gdLst>
                <a:gd name="T0" fmla="*/ 9 w 41"/>
                <a:gd name="T1" fmla="*/ 0 h 51"/>
                <a:gd name="T2" fmla="*/ 7 w 41"/>
                <a:gd name="T3" fmla="*/ 4 h 51"/>
                <a:gd name="T4" fmla="*/ 5 w 41"/>
                <a:gd name="T5" fmla="*/ 3 h 51"/>
                <a:gd name="T6" fmla="*/ 2 w 41"/>
                <a:gd name="T7" fmla="*/ 2 h 51"/>
                <a:gd name="T8" fmla="*/ 0 w 41"/>
                <a:gd name="T9" fmla="*/ 2 h 51"/>
                <a:gd name="T10" fmla="*/ 20 w 41"/>
                <a:gd name="T11" fmla="*/ 42 h 51"/>
                <a:gd name="T12" fmla="*/ 35 w 41"/>
                <a:gd name="T13" fmla="*/ 51 h 51"/>
                <a:gd name="T14" fmla="*/ 38 w 41"/>
                <a:gd name="T15" fmla="*/ 51 h 51"/>
                <a:gd name="T16" fmla="*/ 35 w 41"/>
                <a:gd name="T17" fmla="*/ 28 h 51"/>
                <a:gd name="T18" fmla="*/ 21 w 41"/>
                <a:gd name="T19" fmla="*/ 16 h 51"/>
                <a:gd name="T20" fmla="*/ 15 w 41"/>
                <a:gd name="T21" fmla="*/ 4 h 51"/>
                <a:gd name="T22" fmla="*/ 14 w 41"/>
                <a:gd name="T23" fmla="*/ 4 h 51"/>
                <a:gd name="T24" fmla="*/ 9 w 41"/>
                <a:gd name="T2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1">
                  <a:moveTo>
                    <a:pt x="9" y="0"/>
                  </a:moveTo>
                  <a:cubicBezTo>
                    <a:pt x="9" y="3"/>
                    <a:pt x="8" y="4"/>
                    <a:pt x="7" y="4"/>
                  </a:cubicBezTo>
                  <a:cubicBezTo>
                    <a:pt x="7" y="4"/>
                    <a:pt x="6" y="3"/>
                    <a:pt x="5" y="3"/>
                  </a:cubicBezTo>
                  <a:cubicBezTo>
                    <a:pt x="4" y="2"/>
                    <a:pt x="3" y="2"/>
                    <a:pt x="2" y="2"/>
                  </a:cubicBezTo>
                  <a:cubicBezTo>
                    <a:pt x="1" y="2"/>
                    <a:pt x="1" y="2"/>
                    <a:pt x="0" y="2"/>
                  </a:cubicBezTo>
                  <a:cubicBezTo>
                    <a:pt x="0" y="22"/>
                    <a:pt x="23" y="18"/>
                    <a:pt x="20" y="42"/>
                  </a:cubicBezTo>
                  <a:cubicBezTo>
                    <a:pt x="27" y="43"/>
                    <a:pt x="29" y="51"/>
                    <a:pt x="35" y="51"/>
                  </a:cubicBezTo>
                  <a:cubicBezTo>
                    <a:pt x="36" y="51"/>
                    <a:pt x="37" y="51"/>
                    <a:pt x="38" y="51"/>
                  </a:cubicBezTo>
                  <a:cubicBezTo>
                    <a:pt x="41" y="44"/>
                    <a:pt x="34" y="36"/>
                    <a:pt x="35" y="28"/>
                  </a:cubicBezTo>
                  <a:cubicBezTo>
                    <a:pt x="30" y="25"/>
                    <a:pt x="24" y="20"/>
                    <a:pt x="21" y="16"/>
                  </a:cubicBezTo>
                  <a:cubicBezTo>
                    <a:pt x="19" y="12"/>
                    <a:pt x="14" y="9"/>
                    <a:pt x="15" y="4"/>
                  </a:cubicBezTo>
                  <a:cubicBezTo>
                    <a:pt x="15" y="4"/>
                    <a:pt x="14" y="4"/>
                    <a:pt x="14" y="4"/>
                  </a:cubicBezTo>
                  <a:cubicBezTo>
                    <a:pt x="11" y="4"/>
                    <a:pt x="11" y="0"/>
                    <a:pt x="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a:solidFill>
                  <a:schemeClr val="lt1"/>
                </a:solidFill>
              </a:endParaRPr>
            </a:p>
          </p:txBody>
        </p:sp>
        <p:sp>
          <p:nvSpPr>
            <p:cNvPr id="166" name="ïṣḻïde">
              <a:extLst>
                <a:ext uri="{FF2B5EF4-FFF2-40B4-BE49-F238E27FC236}">
                  <a16:creationId xmlns:a16="http://schemas.microsoft.com/office/drawing/2014/main" id="{94E627BC-B986-48B7-913F-E546BCEA720C}"/>
                </a:ext>
              </a:extLst>
            </p:cNvPr>
            <p:cNvSpPr/>
            <p:nvPr/>
          </p:nvSpPr>
          <p:spPr bwMode="auto">
            <a:xfrm>
              <a:off x="10638113" y="3109808"/>
              <a:ext cx="103052" cy="127237"/>
            </a:xfrm>
            <a:custGeom>
              <a:avLst/>
              <a:gdLst>
                <a:gd name="T0" fmla="*/ 14 w 27"/>
                <a:gd name="T1" fmla="*/ 0 h 33"/>
                <a:gd name="T2" fmla="*/ 13 w 27"/>
                <a:gd name="T3" fmla="*/ 33 h 33"/>
                <a:gd name="T4" fmla="*/ 16 w 27"/>
                <a:gd name="T5" fmla="*/ 23 h 33"/>
                <a:gd name="T6" fmla="*/ 22 w 27"/>
                <a:gd name="T7" fmla="*/ 29 h 33"/>
                <a:gd name="T8" fmla="*/ 26 w 27"/>
                <a:gd name="T9" fmla="*/ 28 h 33"/>
                <a:gd name="T10" fmla="*/ 19 w 27"/>
                <a:gd name="T11" fmla="*/ 11 h 33"/>
                <a:gd name="T12" fmla="*/ 23 w 27"/>
                <a:gd name="T13" fmla="*/ 12 h 33"/>
                <a:gd name="T14" fmla="*/ 27 w 27"/>
                <a:gd name="T15" fmla="*/ 11 h 33"/>
                <a:gd name="T16" fmla="*/ 14 w 27"/>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3">
                  <a:moveTo>
                    <a:pt x="14" y="0"/>
                  </a:moveTo>
                  <a:cubicBezTo>
                    <a:pt x="6" y="8"/>
                    <a:pt x="0" y="27"/>
                    <a:pt x="13" y="33"/>
                  </a:cubicBezTo>
                  <a:cubicBezTo>
                    <a:pt x="12" y="28"/>
                    <a:pt x="13" y="24"/>
                    <a:pt x="16" y="23"/>
                  </a:cubicBezTo>
                  <a:cubicBezTo>
                    <a:pt x="19" y="25"/>
                    <a:pt x="19" y="29"/>
                    <a:pt x="22" y="29"/>
                  </a:cubicBezTo>
                  <a:cubicBezTo>
                    <a:pt x="23" y="29"/>
                    <a:pt x="24" y="29"/>
                    <a:pt x="26" y="28"/>
                  </a:cubicBezTo>
                  <a:cubicBezTo>
                    <a:pt x="25" y="21"/>
                    <a:pt x="19" y="19"/>
                    <a:pt x="19" y="11"/>
                  </a:cubicBezTo>
                  <a:cubicBezTo>
                    <a:pt x="20" y="12"/>
                    <a:pt x="22" y="12"/>
                    <a:pt x="23" y="12"/>
                  </a:cubicBezTo>
                  <a:cubicBezTo>
                    <a:pt x="25" y="12"/>
                    <a:pt x="26" y="12"/>
                    <a:pt x="27" y="11"/>
                  </a:cubicBezTo>
                  <a:cubicBezTo>
                    <a:pt x="27" y="3"/>
                    <a:pt x="17" y="6"/>
                    <a:pt x="1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solidFill>
                  <a:schemeClr val="lt1"/>
                </a:solidFill>
              </a:endParaRPr>
            </a:p>
          </p:txBody>
        </p:sp>
        <p:sp>
          <p:nvSpPr>
            <p:cNvPr id="167" name="îṣ1iḋê">
              <a:extLst>
                <a:ext uri="{FF2B5EF4-FFF2-40B4-BE49-F238E27FC236}">
                  <a16:creationId xmlns:a16="http://schemas.microsoft.com/office/drawing/2014/main" id="{11D691E3-DD44-4127-866F-F55AC922F9D3}"/>
                </a:ext>
              </a:extLst>
            </p:cNvPr>
            <p:cNvSpPr/>
            <p:nvPr/>
          </p:nvSpPr>
          <p:spPr bwMode="auto">
            <a:xfrm>
              <a:off x="10810567" y="3117169"/>
              <a:ext cx="69402" cy="34701"/>
            </a:xfrm>
            <a:custGeom>
              <a:avLst/>
              <a:gdLst>
                <a:gd name="T0" fmla="*/ 10 w 18"/>
                <a:gd name="T1" fmla="*/ 0 h 9"/>
                <a:gd name="T2" fmla="*/ 0 w 18"/>
                <a:gd name="T3" fmla="*/ 7 h 9"/>
                <a:gd name="T4" fmla="*/ 7 w 18"/>
                <a:gd name="T5" fmla="*/ 9 h 9"/>
                <a:gd name="T6" fmla="*/ 18 w 18"/>
                <a:gd name="T7" fmla="*/ 2 h 9"/>
                <a:gd name="T8" fmla="*/ 10 w 18"/>
                <a:gd name="T9" fmla="*/ 0 h 9"/>
              </a:gdLst>
              <a:ahLst/>
              <a:cxnLst>
                <a:cxn ang="0">
                  <a:pos x="T0" y="T1"/>
                </a:cxn>
                <a:cxn ang="0">
                  <a:pos x="T2" y="T3"/>
                </a:cxn>
                <a:cxn ang="0">
                  <a:pos x="T4" y="T5"/>
                </a:cxn>
                <a:cxn ang="0">
                  <a:pos x="T6" y="T7"/>
                </a:cxn>
                <a:cxn ang="0">
                  <a:pos x="T8" y="T9"/>
                </a:cxn>
              </a:cxnLst>
              <a:rect l="0" t="0" r="r" b="b"/>
              <a:pathLst>
                <a:path w="18" h="9">
                  <a:moveTo>
                    <a:pt x="10" y="0"/>
                  </a:moveTo>
                  <a:cubicBezTo>
                    <a:pt x="5" y="0"/>
                    <a:pt x="0" y="2"/>
                    <a:pt x="0" y="7"/>
                  </a:cubicBezTo>
                  <a:cubicBezTo>
                    <a:pt x="2" y="8"/>
                    <a:pt x="5" y="9"/>
                    <a:pt x="7" y="9"/>
                  </a:cubicBezTo>
                  <a:cubicBezTo>
                    <a:pt x="12" y="9"/>
                    <a:pt x="18" y="7"/>
                    <a:pt x="18" y="2"/>
                  </a:cubicBezTo>
                  <a:cubicBezTo>
                    <a:pt x="16" y="1"/>
                    <a:pt x="13" y="0"/>
                    <a:pt x="1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8" name="îs1ïdê">
              <a:extLst>
                <a:ext uri="{FF2B5EF4-FFF2-40B4-BE49-F238E27FC236}">
                  <a16:creationId xmlns:a16="http://schemas.microsoft.com/office/drawing/2014/main" id="{B5339FBC-478D-4E89-98C2-5E30024E3779}"/>
                </a:ext>
              </a:extLst>
            </p:cNvPr>
            <p:cNvSpPr/>
            <p:nvPr/>
          </p:nvSpPr>
          <p:spPr bwMode="auto">
            <a:xfrm>
              <a:off x="10822134" y="3151870"/>
              <a:ext cx="292330" cy="165093"/>
            </a:xfrm>
            <a:custGeom>
              <a:avLst/>
              <a:gdLst>
                <a:gd name="T0" fmla="*/ 33 w 76"/>
                <a:gd name="T1" fmla="*/ 0 h 43"/>
                <a:gd name="T2" fmla="*/ 21 w 76"/>
                <a:gd name="T3" fmla="*/ 0 h 43"/>
                <a:gd name="T4" fmla="*/ 15 w 76"/>
                <a:gd name="T5" fmla="*/ 5 h 43"/>
                <a:gd name="T6" fmla="*/ 15 w 76"/>
                <a:gd name="T7" fmla="*/ 5 h 43"/>
                <a:gd name="T8" fmla="*/ 14 w 76"/>
                <a:gd name="T9" fmla="*/ 5 h 43"/>
                <a:gd name="T10" fmla="*/ 11 w 76"/>
                <a:gd name="T11" fmla="*/ 3 h 43"/>
                <a:gd name="T12" fmla="*/ 8 w 76"/>
                <a:gd name="T13" fmla="*/ 1 h 43"/>
                <a:gd name="T14" fmla="*/ 7 w 76"/>
                <a:gd name="T15" fmla="*/ 1 h 43"/>
                <a:gd name="T16" fmla="*/ 2 w 76"/>
                <a:gd name="T17" fmla="*/ 8 h 43"/>
                <a:gd name="T18" fmla="*/ 3 w 76"/>
                <a:gd name="T19" fmla="*/ 10 h 43"/>
                <a:gd name="T20" fmla="*/ 5 w 76"/>
                <a:gd name="T21" fmla="*/ 9 h 43"/>
                <a:gd name="T22" fmla="*/ 8 w 76"/>
                <a:gd name="T23" fmla="*/ 8 h 43"/>
                <a:gd name="T24" fmla="*/ 10 w 76"/>
                <a:gd name="T25" fmla="*/ 8 h 43"/>
                <a:gd name="T26" fmla="*/ 33 w 76"/>
                <a:gd name="T27" fmla="*/ 26 h 43"/>
                <a:gd name="T28" fmla="*/ 33 w 76"/>
                <a:gd name="T29" fmla="*/ 36 h 43"/>
                <a:gd name="T30" fmla="*/ 38 w 76"/>
                <a:gd name="T31" fmla="*/ 34 h 43"/>
                <a:gd name="T32" fmla="*/ 51 w 76"/>
                <a:gd name="T33" fmla="*/ 41 h 43"/>
                <a:gd name="T34" fmla="*/ 60 w 76"/>
                <a:gd name="T35" fmla="*/ 34 h 43"/>
                <a:gd name="T36" fmla="*/ 62 w 76"/>
                <a:gd name="T37" fmla="*/ 34 h 43"/>
                <a:gd name="T38" fmla="*/ 72 w 76"/>
                <a:gd name="T39" fmla="*/ 43 h 43"/>
                <a:gd name="T40" fmla="*/ 76 w 76"/>
                <a:gd name="T41" fmla="*/ 41 h 43"/>
                <a:gd name="T42" fmla="*/ 72 w 76"/>
                <a:gd name="T43" fmla="*/ 31 h 43"/>
                <a:gd name="T44" fmla="*/ 59 w 76"/>
                <a:gd name="T45" fmla="*/ 19 h 43"/>
                <a:gd name="T46" fmla="*/ 59 w 76"/>
                <a:gd name="T47" fmla="*/ 14 h 43"/>
                <a:gd name="T48" fmla="*/ 33 w 76"/>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43">
                  <a:moveTo>
                    <a:pt x="33" y="0"/>
                  </a:moveTo>
                  <a:cubicBezTo>
                    <a:pt x="29" y="0"/>
                    <a:pt x="25" y="0"/>
                    <a:pt x="21" y="0"/>
                  </a:cubicBezTo>
                  <a:cubicBezTo>
                    <a:pt x="20" y="2"/>
                    <a:pt x="19" y="5"/>
                    <a:pt x="15" y="5"/>
                  </a:cubicBezTo>
                  <a:cubicBezTo>
                    <a:pt x="15" y="5"/>
                    <a:pt x="15" y="5"/>
                    <a:pt x="15" y="5"/>
                  </a:cubicBezTo>
                  <a:cubicBezTo>
                    <a:pt x="14" y="5"/>
                    <a:pt x="14" y="5"/>
                    <a:pt x="14" y="5"/>
                  </a:cubicBezTo>
                  <a:cubicBezTo>
                    <a:pt x="12" y="5"/>
                    <a:pt x="11" y="4"/>
                    <a:pt x="11" y="3"/>
                  </a:cubicBezTo>
                  <a:cubicBezTo>
                    <a:pt x="10" y="2"/>
                    <a:pt x="10" y="1"/>
                    <a:pt x="8" y="1"/>
                  </a:cubicBezTo>
                  <a:cubicBezTo>
                    <a:pt x="8" y="1"/>
                    <a:pt x="7" y="1"/>
                    <a:pt x="7" y="1"/>
                  </a:cubicBezTo>
                  <a:cubicBezTo>
                    <a:pt x="7" y="6"/>
                    <a:pt x="0" y="3"/>
                    <a:pt x="2" y="8"/>
                  </a:cubicBezTo>
                  <a:cubicBezTo>
                    <a:pt x="2" y="9"/>
                    <a:pt x="2" y="10"/>
                    <a:pt x="3" y="10"/>
                  </a:cubicBezTo>
                  <a:cubicBezTo>
                    <a:pt x="3" y="10"/>
                    <a:pt x="4" y="9"/>
                    <a:pt x="5" y="9"/>
                  </a:cubicBezTo>
                  <a:cubicBezTo>
                    <a:pt x="6" y="8"/>
                    <a:pt x="7" y="8"/>
                    <a:pt x="8" y="8"/>
                  </a:cubicBezTo>
                  <a:cubicBezTo>
                    <a:pt x="9" y="8"/>
                    <a:pt x="9" y="8"/>
                    <a:pt x="10" y="8"/>
                  </a:cubicBezTo>
                  <a:cubicBezTo>
                    <a:pt x="17" y="15"/>
                    <a:pt x="27" y="18"/>
                    <a:pt x="33" y="26"/>
                  </a:cubicBezTo>
                  <a:cubicBezTo>
                    <a:pt x="33" y="29"/>
                    <a:pt x="33" y="33"/>
                    <a:pt x="33" y="36"/>
                  </a:cubicBezTo>
                  <a:cubicBezTo>
                    <a:pt x="35" y="35"/>
                    <a:pt x="36" y="34"/>
                    <a:pt x="38" y="34"/>
                  </a:cubicBezTo>
                  <a:cubicBezTo>
                    <a:pt x="43" y="34"/>
                    <a:pt x="45" y="40"/>
                    <a:pt x="51" y="41"/>
                  </a:cubicBezTo>
                  <a:cubicBezTo>
                    <a:pt x="56" y="41"/>
                    <a:pt x="55" y="34"/>
                    <a:pt x="60" y="34"/>
                  </a:cubicBezTo>
                  <a:cubicBezTo>
                    <a:pt x="61" y="34"/>
                    <a:pt x="61" y="34"/>
                    <a:pt x="62" y="34"/>
                  </a:cubicBezTo>
                  <a:cubicBezTo>
                    <a:pt x="65" y="36"/>
                    <a:pt x="68" y="43"/>
                    <a:pt x="72" y="43"/>
                  </a:cubicBezTo>
                  <a:cubicBezTo>
                    <a:pt x="74" y="43"/>
                    <a:pt x="75" y="43"/>
                    <a:pt x="76" y="41"/>
                  </a:cubicBezTo>
                  <a:cubicBezTo>
                    <a:pt x="73" y="40"/>
                    <a:pt x="71" y="36"/>
                    <a:pt x="72" y="31"/>
                  </a:cubicBezTo>
                  <a:cubicBezTo>
                    <a:pt x="67" y="27"/>
                    <a:pt x="61" y="25"/>
                    <a:pt x="59" y="19"/>
                  </a:cubicBezTo>
                  <a:cubicBezTo>
                    <a:pt x="59" y="17"/>
                    <a:pt x="59" y="15"/>
                    <a:pt x="59" y="14"/>
                  </a:cubicBezTo>
                  <a:cubicBezTo>
                    <a:pt x="46" y="13"/>
                    <a:pt x="43" y="3"/>
                    <a:pt x="33"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solidFill>
                  <a:schemeClr val="lt1"/>
                </a:solidFill>
              </a:endParaRPr>
            </a:p>
          </p:txBody>
        </p:sp>
        <p:sp>
          <p:nvSpPr>
            <p:cNvPr id="169" name="ïsḷîḋè">
              <a:extLst>
                <a:ext uri="{FF2B5EF4-FFF2-40B4-BE49-F238E27FC236}">
                  <a16:creationId xmlns:a16="http://schemas.microsoft.com/office/drawing/2014/main" id="{D5A9C067-94C3-420D-B4D3-A831923D2911}"/>
                </a:ext>
              </a:extLst>
            </p:cNvPr>
            <p:cNvSpPr/>
            <p:nvPr/>
          </p:nvSpPr>
          <p:spPr bwMode="auto">
            <a:xfrm>
              <a:off x="10457247" y="3237045"/>
              <a:ext cx="165093" cy="68351"/>
            </a:xfrm>
            <a:custGeom>
              <a:avLst/>
              <a:gdLst>
                <a:gd name="T0" fmla="*/ 5 w 43"/>
                <a:gd name="T1" fmla="*/ 0 h 18"/>
                <a:gd name="T2" fmla="*/ 1 w 43"/>
                <a:gd name="T3" fmla="*/ 11 h 18"/>
                <a:gd name="T4" fmla="*/ 36 w 43"/>
                <a:gd name="T5" fmla="*/ 18 h 18"/>
                <a:gd name="T6" fmla="*/ 42 w 43"/>
                <a:gd name="T7" fmla="*/ 18 h 18"/>
                <a:gd name="T8" fmla="*/ 37 w 43"/>
                <a:gd name="T9" fmla="*/ 7 h 18"/>
                <a:gd name="T10" fmla="*/ 35 w 43"/>
                <a:gd name="T11" fmla="*/ 7 h 18"/>
                <a:gd name="T12" fmla="*/ 5 w 4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5" y="0"/>
                  </a:moveTo>
                  <a:cubicBezTo>
                    <a:pt x="3" y="3"/>
                    <a:pt x="0" y="5"/>
                    <a:pt x="1" y="11"/>
                  </a:cubicBezTo>
                  <a:cubicBezTo>
                    <a:pt x="15" y="11"/>
                    <a:pt x="22" y="18"/>
                    <a:pt x="36" y="18"/>
                  </a:cubicBezTo>
                  <a:cubicBezTo>
                    <a:pt x="38" y="18"/>
                    <a:pt x="40" y="18"/>
                    <a:pt x="42" y="18"/>
                  </a:cubicBezTo>
                  <a:cubicBezTo>
                    <a:pt x="43" y="11"/>
                    <a:pt x="36" y="13"/>
                    <a:pt x="37" y="7"/>
                  </a:cubicBezTo>
                  <a:cubicBezTo>
                    <a:pt x="36" y="7"/>
                    <a:pt x="36" y="7"/>
                    <a:pt x="35" y="7"/>
                  </a:cubicBezTo>
                  <a:cubicBezTo>
                    <a:pt x="23" y="7"/>
                    <a:pt x="14" y="3"/>
                    <a:pt x="5"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70" name="íšlíḑè">
              <a:extLst>
                <a:ext uri="{FF2B5EF4-FFF2-40B4-BE49-F238E27FC236}">
                  <a16:creationId xmlns:a16="http://schemas.microsoft.com/office/drawing/2014/main" id="{CBF07A04-68DA-4251-A3D7-4A3D2E15BB88}"/>
                </a:ext>
              </a:extLst>
            </p:cNvPr>
            <p:cNvSpPr/>
            <p:nvPr/>
          </p:nvSpPr>
          <p:spPr bwMode="auto">
            <a:xfrm>
              <a:off x="10541371" y="3328530"/>
              <a:ext cx="592021" cy="546805"/>
            </a:xfrm>
            <a:custGeom>
              <a:avLst/>
              <a:gdLst>
                <a:gd name="T0" fmla="*/ 116 w 154"/>
                <a:gd name="T1" fmla="*/ 0 h 142"/>
                <a:gd name="T2" fmla="*/ 115 w 154"/>
                <a:gd name="T3" fmla="*/ 0 h 142"/>
                <a:gd name="T4" fmla="*/ 111 w 154"/>
                <a:gd name="T5" fmla="*/ 30 h 142"/>
                <a:gd name="T6" fmla="*/ 109 w 154"/>
                <a:gd name="T7" fmla="*/ 30 h 142"/>
                <a:gd name="T8" fmla="*/ 106 w 154"/>
                <a:gd name="T9" fmla="*/ 28 h 142"/>
                <a:gd name="T10" fmla="*/ 103 w 154"/>
                <a:gd name="T11" fmla="*/ 26 h 142"/>
                <a:gd name="T12" fmla="*/ 101 w 154"/>
                <a:gd name="T13" fmla="*/ 26 h 142"/>
                <a:gd name="T14" fmla="*/ 94 w 154"/>
                <a:gd name="T15" fmla="*/ 18 h 142"/>
                <a:gd name="T16" fmla="*/ 101 w 154"/>
                <a:gd name="T17" fmla="*/ 11 h 142"/>
                <a:gd name="T18" fmla="*/ 86 w 154"/>
                <a:gd name="T19" fmla="*/ 7 h 142"/>
                <a:gd name="T20" fmla="*/ 84 w 154"/>
                <a:gd name="T21" fmla="*/ 7 h 142"/>
                <a:gd name="T22" fmla="*/ 82 w 154"/>
                <a:gd name="T23" fmla="*/ 7 h 142"/>
                <a:gd name="T24" fmla="*/ 70 w 154"/>
                <a:gd name="T25" fmla="*/ 6 h 142"/>
                <a:gd name="T26" fmla="*/ 67 w 154"/>
                <a:gd name="T27" fmla="*/ 14 h 142"/>
                <a:gd name="T28" fmla="*/ 51 w 154"/>
                <a:gd name="T29" fmla="*/ 20 h 142"/>
                <a:gd name="T30" fmla="*/ 44 w 154"/>
                <a:gd name="T31" fmla="*/ 35 h 142"/>
                <a:gd name="T32" fmla="*/ 40 w 154"/>
                <a:gd name="T33" fmla="*/ 33 h 142"/>
                <a:gd name="T34" fmla="*/ 36 w 154"/>
                <a:gd name="T35" fmla="*/ 34 h 142"/>
                <a:gd name="T36" fmla="*/ 32 w 154"/>
                <a:gd name="T37" fmla="*/ 35 h 142"/>
                <a:gd name="T38" fmla="*/ 31 w 154"/>
                <a:gd name="T39" fmla="*/ 35 h 142"/>
                <a:gd name="T40" fmla="*/ 28 w 154"/>
                <a:gd name="T41" fmla="*/ 45 h 142"/>
                <a:gd name="T42" fmla="*/ 24 w 154"/>
                <a:gd name="T43" fmla="*/ 42 h 142"/>
                <a:gd name="T44" fmla="*/ 21 w 154"/>
                <a:gd name="T45" fmla="*/ 44 h 142"/>
                <a:gd name="T46" fmla="*/ 13 w 154"/>
                <a:gd name="T47" fmla="*/ 61 h 142"/>
                <a:gd name="T48" fmla="*/ 0 w 154"/>
                <a:gd name="T49" fmla="*/ 66 h 142"/>
                <a:gd name="T50" fmla="*/ 2 w 154"/>
                <a:gd name="T51" fmla="*/ 92 h 142"/>
                <a:gd name="T52" fmla="*/ 7 w 154"/>
                <a:gd name="T53" fmla="*/ 101 h 142"/>
                <a:gd name="T54" fmla="*/ 5 w 154"/>
                <a:gd name="T55" fmla="*/ 120 h 142"/>
                <a:gd name="T56" fmla="*/ 6 w 154"/>
                <a:gd name="T57" fmla="*/ 120 h 142"/>
                <a:gd name="T58" fmla="*/ 10 w 154"/>
                <a:gd name="T59" fmla="*/ 122 h 142"/>
                <a:gd name="T60" fmla="*/ 14 w 154"/>
                <a:gd name="T61" fmla="*/ 123 h 142"/>
                <a:gd name="T62" fmla="*/ 15 w 154"/>
                <a:gd name="T63" fmla="*/ 123 h 142"/>
                <a:gd name="T64" fmla="*/ 33 w 154"/>
                <a:gd name="T65" fmla="*/ 116 h 142"/>
                <a:gd name="T66" fmla="*/ 38 w 154"/>
                <a:gd name="T67" fmla="*/ 116 h 142"/>
                <a:gd name="T68" fmla="*/ 63 w 154"/>
                <a:gd name="T69" fmla="*/ 108 h 142"/>
                <a:gd name="T70" fmla="*/ 68 w 154"/>
                <a:gd name="T71" fmla="*/ 108 h 142"/>
                <a:gd name="T72" fmla="*/ 78 w 154"/>
                <a:gd name="T73" fmla="*/ 123 h 142"/>
                <a:gd name="T74" fmla="*/ 81 w 154"/>
                <a:gd name="T75" fmla="*/ 122 h 142"/>
                <a:gd name="T76" fmla="*/ 83 w 154"/>
                <a:gd name="T77" fmla="*/ 124 h 142"/>
                <a:gd name="T78" fmla="*/ 86 w 154"/>
                <a:gd name="T79" fmla="*/ 125 h 142"/>
                <a:gd name="T80" fmla="*/ 89 w 154"/>
                <a:gd name="T81" fmla="*/ 123 h 142"/>
                <a:gd name="T82" fmla="*/ 88 w 154"/>
                <a:gd name="T83" fmla="*/ 135 h 142"/>
                <a:gd name="T84" fmla="*/ 120 w 154"/>
                <a:gd name="T85" fmla="*/ 142 h 142"/>
                <a:gd name="T86" fmla="*/ 133 w 154"/>
                <a:gd name="T87" fmla="*/ 134 h 142"/>
                <a:gd name="T88" fmla="*/ 140 w 154"/>
                <a:gd name="T89" fmla="*/ 116 h 142"/>
                <a:gd name="T90" fmla="*/ 149 w 154"/>
                <a:gd name="T91" fmla="*/ 108 h 142"/>
                <a:gd name="T92" fmla="*/ 153 w 154"/>
                <a:gd name="T93" fmla="*/ 92 h 142"/>
                <a:gd name="T94" fmla="*/ 148 w 154"/>
                <a:gd name="T95" fmla="*/ 61 h 142"/>
                <a:gd name="T96" fmla="*/ 146 w 154"/>
                <a:gd name="T97" fmla="*/ 61 h 142"/>
                <a:gd name="T98" fmla="*/ 143 w 154"/>
                <a:gd name="T99" fmla="*/ 62 h 142"/>
                <a:gd name="T100" fmla="*/ 141 w 154"/>
                <a:gd name="T101" fmla="*/ 63 h 142"/>
                <a:gd name="T102" fmla="*/ 140 w 154"/>
                <a:gd name="T103" fmla="*/ 61 h 142"/>
                <a:gd name="T104" fmla="*/ 138 w 154"/>
                <a:gd name="T105" fmla="*/ 40 h 142"/>
                <a:gd name="T106" fmla="*/ 132 w 154"/>
                <a:gd name="T107" fmla="*/ 33 h 142"/>
                <a:gd name="T108" fmla="*/ 122 w 154"/>
                <a:gd name="T109" fmla="*/ 2 h 142"/>
                <a:gd name="T110" fmla="*/ 121 w 154"/>
                <a:gd name="T111" fmla="*/ 2 h 142"/>
                <a:gd name="T112" fmla="*/ 119 w 154"/>
                <a:gd name="T113" fmla="*/ 1 h 142"/>
                <a:gd name="T114" fmla="*/ 116 w 154"/>
                <a:gd name="T11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 h="142">
                  <a:moveTo>
                    <a:pt x="116" y="0"/>
                  </a:moveTo>
                  <a:cubicBezTo>
                    <a:pt x="116" y="0"/>
                    <a:pt x="116" y="0"/>
                    <a:pt x="115" y="0"/>
                  </a:cubicBezTo>
                  <a:cubicBezTo>
                    <a:pt x="111" y="8"/>
                    <a:pt x="117" y="25"/>
                    <a:pt x="111" y="30"/>
                  </a:cubicBezTo>
                  <a:cubicBezTo>
                    <a:pt x="110" y="30"/>
                    <a:pt x="109" y="30"/>
                    <a:pt x="109" y="30"/>
                  </a:cubicBezTo>
                  <a:cubicBezTo>
                    <a:pt x="107" y="30"/>
                    <a:pt x="106" y="29"/>
                    <a:pt x="106" y="28"/>
                  </a:cubicBezTo>
                  <a:cubicBezTo>
                    <a:pt x="105" y="27"/>
                    <a:pt x="104" y="26"/>
                    <a:pt x="103" y="26"/>
                  </a:cubicBezTo>
                  <a:cubicBezTo>
                    <a:pt x="102" y="26"/>
                    <a:pt x="102" y="26"/>
                    <a:pt x="101" y="26"/>
                  </a:cubicBezTo>
                  <a:cubicBezTo>
                    <a:pt x="101" y="22"/>
                    <a:pt x="93" y="24"/>
                    <a:pt x="94" y="18"/>
                  </a:cubicBezTo>
                  <a:cubicBezTo>
                    <a:pt x="94" y="12"/>
                    <a:pt x="102" y="17"/>
                    <a:pt x="101" y="11"/>
                  </a:cubicBezTo>
                  <a:cubicBezTo>
                    <a:pt x="98" y="7"/>
                    <a:pt x="92" y="7"/>
                    <a:pt x="86" y="7"/>
                  </a:cubicBezTo>
                  <a:cubicBezTo>
                    <a:pt x="85" y="7"/>
                    <a:pt x="84" y="7"/>
                    <a:pt x="84" y="7"/>
                  </a:cubicBezTo>
                  <a:cubicBezTo>
                    <a:pt x="83" y="7"/>
                    <a:pt x="82" y="7"/>
                    <a:pt x="82" y="7"/>
                  </a:cubicBezTo>
                  <a:cubicBezTo>
                    <a:pt x="77" y="7"/>
                    <a:pt x="73" y="7"/>
                    <a:pt x="70" y="6"/>
                  </a:cubicBezTo>
                  <a:cubicBezTo>
                    <a:pt x="67" y="7"/>
                    <a:pt x="70" y="14"/>
                    <a:pt x="67" y="14"/>
                  </a:cubicBezTo>
                  <a:cubicBezTo>
                    <a:pt x="61" y="15"/>
                    <a:pt x="55" y="17"/>
                    <a:pt x="51" y="20"/>
                  </a:cubicBezTo>
                  <a:cubicBezTo>
                    <a:pt x="49" y="25"/>
                    <a:pt x="50" y="34"/>
                    <a:pt x="44" y="35"/>
                  </a:cubicBezTo>
                  <a:cubicBezTo>
                    <a:pt x="43" y="34"/>
                    <a:pt x="42" y="33"/>
                    <a:pt x="40" y="33"/>
                  </a:cubicBezTo>
                  <a:cubicBezTo>
                    <a:pt x="39" y="33"/>
                    <a:pt x="38" y="34"/>
                    <a:pt x="36" y="34"/>
                  </a:cubicBezTo>
                  <a:cubicBezTo>
                    <a:pt x="35" y="35"/>
                    <a:pt x="33" y="35"/>
                    <a:pt x="32" y="35"/>
                  </a:cubicBezTo>
                  <a:cubicBezTo>
                    <a:pt x="31" y="35"/>
                    <a:pt x="31" y="35"/>
                    <a:pt x="31" y="35"/>
                  </a:cubicBezTo>
                  <a:cubicBezTo>
                    <a:pt x="28" y="36"/>
                    <a:pt x="32" y="45"/>
                    <a:pt x="28" y="45"/>
                  </a:cubicBezTo>
                  <a:cubicBezTo>
                    <a:pt x="26" y="45"/>
                    <a:pt x="25" y="42"/>
                    <a:pt x="24" y="42"/>
                  </a:cubicBezTo>
                  <a:cubicBezTo>
                    <a:pt x="23" y="42"/>
                    <a:pt x="22" y="43"/>
                    <a:pt x="21" y="44"/>
                  </a:cubicBezTo>
                  <a:cubicBezTo>
                    <a:pt x="17" y="48"/>
                    <a:pt x="19" y="59"/>
                    <a:pt x="13" y="61"/>
                  </a:cubicBezTo>
                  <a:cubicBezTo>
                    <a:pt x="10" y="64"/>
                    <a:pt x="3" y="62"/>
                    <a:pt x="0" y="66"/>
                  </a:cubicBezTo>
                  <a:cubicBezTo>
                    <a:pt x="2" y="74"/>
                    <a:pt x="6" y="84"/>
                    <a:pt x="2" y="92"/>
                  </a:cubicBezTo>
                  <a:cubicBezTo>
                    <a:pt x="5" y="93"/>
                    <a:pt x="6" y="97"/>
                    <a:pt x="7" y="101"/>
                  </a:cubicBezTo>
                  <a:cubicBezTo>
                    <a:pt x="8" y="109"/>
                    <a:pt x="4" y="112"/>
                    <a:pt x="5" y="120"/>
                  </a:cubicBezTo>
                  <a:cubicBezTo>
                    <a:pt x="5" y="120"/>
                    <a:pt x="6" y="120"/>
                    <a:pt x="6" y="120"/>
                  </a:cubicBezTo>
                  <a:cubicBezTo>
                    <a:pt x="8" y="120"/>
                    <a:pt x="9" y="121"/>
                    <a:pt x="10" y="122"/>
                  </a:cubicBezTo>
                  <a:cubicBezTo>
                    <a:pt x="11" y="122"/>
                    <a:pt x="12" y="123"/>
                    <a:pt x="14" y="123"/>
                  </a:cubicBezTo>
                  <a:cubicBezTo>
                    <a:pt x="15" y="123"/>
                    <a:pt x="15" y="123"/>
                    <a:pt x="15" y="123"/>
                  </a:cubicBezTo>
                  <a:cubicBezTo>
                    <a:pt x="21" y="121"/>
                    <a:pt x="24" y="116"/>
                    <a:pt x="33" y="116"/>
                  </a:cubicBezTo>
                  <a:cubicBezTo>
                    <a:pt x="34" y="116"/>
                    <a:pt x="36" y="116"/>
                    <a:pt x="38" y="116"/>
                  </a:cubicBezTo>
                  <a:cubicBezTo>
                    <a:pt x="43" y="110"/>
                    <a:pt x="52" y="108"/>
                    <a:pt x="63" y="108"/>
                  </a:cubicBezTo>
                  <a:cubicBezTo>
                    <a:pt x="65" y="108"/>
                    <a:pt x="66" y="108"/>
                    <a:pt x="68" y="108"/>
                  </a:cubicBezTo>
                  <a:cubicBezTo>
                    <a:pt x="73" y="111"/>
                    <a:pt x="76" y="117"/>
                    <a:pt x="78" y="123"/>
                  </a:cubicBezTo>
                  <a:cubicBezTo>
                    <a:pt x="79" y="123"/>
                    <a:pt x="80" y="122"/>
                    <a:pt x="81" y="122"/>
                  </a:cubicBezTo>
                  <a:cubicBezTo>
                    <a:pt x="82" y="122"/>
                    <a:pt x="83" y="123"/>
                    <a:pt x="83" y="124"/>
                  </a:cubicBezTo>
                  <a:cubicBezTo>
                    <a:pt x="84" y="124"/>
                    <a:pt x="85" y="125"/>
                    <a:pt x="86" y="125"/>
                  </a:cubicBezTo>
                  <a:cubicBezTo>
                    <a:pt x="87" y="125"/>
                    <a:pt x="88" y="124"/>
                    <a:pt x="89" y="123"/>
                  </a:cubicBezTo>
                  <a:cubicBezTo>
                    <a:pt x="89" y="128"/>
                    <a:pt x="90" y="133"/>
                    <a:pt x="88" y="135"/>
                  </a:cubicBezTo>
                  <a:cubicBezTo>
                    <a:pt x="98" y="142"/>
                    <a:pt x="104" y="142"/>
                    <a:pt x="120" y="142"/>
                  </a:cubicBezTo>
                  <a:cubicBezTo>
                    <a:pt x="124" y="139"/>
                    <a:pt x="127" y="135"/>
                    <a:pt x="133" y="134"/>
                  </a:cubicBezTo>
                  <a:cubicBezTo>
                    <a:pt x="132" y="125"/>
                    <a:pt x="141" y="126"/>
                    <a:pt x="140" y="116"/>
                  </a:cubicBezTo>
                  <a:cubicBezTo>
                    <a:pt x="145" y="116"/>
                    <a:pt x="144" y="108"/>
                    <a:pt x="149" y="108"/>
                  </a:cubicBezTo>
                  <a:cubicBezTo>
                    <a:pt x="148" y="102"/>
                    <a:pt x="152" y="98"/>
                    <a:pt x="153" y="92"/>
                  </a:cubicBezTo>
                  <a:cubicBezTo>
                    <a:pt x="154" y="82"/>
                    <a:pt x="150" y="71"/>
                    <a:pt x="148" y="61"/>
                  </a:cubicBezTo>
                  <a:cubicBezTo>
                    <a:pt x="147" y="61"/>
                    <a:pt x="147" y="61"/>
                    <a:pt x="146" y="61"/>
                  </a:cubicBezTo>
                  <a:cubicBezTo>
                    <a:pt x="145" y="61"/>
                    <a:pt x="144" y="61"/>
                    <a:pt x="143" y="62"/>
                  </a:cubicBezTo>
                  <a:cubicBezTo>
                    <a:pt x="142" y="62"/>
                    <a:pt x="142" y="63"/>
                    <a:pt x="141" y="63"/>
                  </a:cubicBezTo>
                  <a:cubicBezTo>
                    <a:pt x="141" y="63"/>
                    <a:pt x="140" y="62"/>
                    <a:pt x="140" y="61"/>
                  </a:cubicBezTo>
                  <a:cubicBezTo>
                    <a:pt x="140" y="53"/>
                    <a:pt x="137" y="49"/>
                    <a:pt x="138" y="40"/>
                  </a:cubicBezTo>
                  <a:cubicBezTo>
                    <a:pt x="135" y="39"/>
                    <a:pt x="134" y="35"/>
                    <a:pt x="132" y="33"/>
                  </a:cubicBezTo>
                  <a:cubicBezTo>
                    <a:pt x="131" y="20"/>
                    <a:pt x="120" y="18"/>
                    <a:pt x="122" y="2"/>
                  </a:cubicBezTo>
                  <a:cubicBezTo>
                    <a:pt x="122" y="2"/>
                    <a:pt x="121" y="2"/>
                    <a:pt x="121" y="2"/>
                  </a:cubicBezTo>
                  <a:cubicBezTo>
                    <a:pt x="120" y="2"/>
                    <a:pt x="119" y="2"/>
                    <a:pt x="119" y="1"/>
                  </a:cubicBezTo>
                  <a:cubicBezTo>
                    <a:pt x="118" y="1"/>
                    <a:pt x="117" y="0"/>
                    <a:pt x="11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71" name="îšḷíḓè">
              <a:extLst>
                <a:ext uri="{FF2B5EF4-FFF2-40B4-BE49-F238E27FC236}">
                  <a16:creationId xmlns:a16="http://schemas.microsoft.com/office/drawing/2014/main" id="{B20225A8-D354-457F-A14E-8992CA2BCC08}"/>
                </a:ext>
              </a:extLst>
            </p:cNvPr>
            <p:cNvSpPr/>
            <p:nvPr/>
          </p:nvSpPr>
          <p:spPr bwMode="auto">
            <a:xfrm>
              <a:off x="9530834" y="3351664"/>
              <a:ext cx="123031" cy="277608"/>
            </a:xfrm>
            <a:custGeom>
              <a:avLst/>
              <a:gdLst>
                <a:gd name="T0" fmla="*/ 26 w 32"/>
                <a:gd name="T1" fmla="*/ 0 h 72"/>
                <a:gd name="T2" fmla="*/ 25 w 32"/>
                <a:gd name="T3" fmla="*/ 0 h 72"/>
                <a:gd name="T4" fmla="*/ 19 w 32"/>
                <a:gd name="T5" fmla="*/ 17 h 72"/>
                <a:gd name="T6" fmla="*/ 4 w 32"/>
                <a:gd name="T7" fmla="*/ 29 h 72"/>
                <a:gd name="T8" fmla="*/ 6 w 32"/>
                <a:gd name="T9" fmla="*/ 41 h 72"/>
                <a:gd name="T10" fmla="*/ 1 w 32"/>
                <a:gd name="T11" fmla="*/ 52 h 72"/>
                <a:gd name="T12" fmla="*/ 6 w 32"/>
                <a:gd name="T13" fmla="*/ 72 h 72"/>
                <a:gd name="T14" fmla="*/ 7 w 32"/>
                <a:gd name="T15" fmla="*/ 72 h 72"/>
                <a:gd name="T16" fmla="*/ 11 w 32"/>
                <a:gd name="T17" fmla="*/ 71 h 72"/>
                <a:gd name="T18" fmla="*/ 16 w 32"/>
                <a:gd name="T19" fmla="*/ 70 h 72"/>
                <a:gd name="T20" fmla="*/ 19 w 32"/>
                <a:gd name="T21" fmla="*/ 71 h 72"/>
                <a:gd name="T22" fmla="*/ 25 w 32"/>
                <a:gd name="T23" fmla="*/ 52 h 72"/>
                <a:gd name="T24" fmla="*/ 25 w 32"/>
                <a:gd name="T25" fmla="*/ 43 h 72"/>
                <a:gd name="T26" fmla="*/ 28 w 32"/>
                <a:gd name="T27" fmla="*/ 39 h 72"/>
                <a:gd name="T28" fmla="*/ 32 w 32"/>
                <a:gd name="T29" fmla="*/ 12 h 72"/>
                <a:gd name="T30" fmla="*/ 32 w 32"/>
                <a:gd name="T31" fmla="*/ 12 h 72"/>
                <a:gd name="T32" fmla="*/ 29 w 32"/>
                <a:gd name="T33" fmla="*/ 6 h 72"/>
                <a:gd name="T34" fmla="*/ 26 w 32"/>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72">
                  <a:moveTo>
                    <a:pt x="26" y="0"/>
                  </a:moveTo>
                  <a:cubicBezTo>
                    <a:pt x="26" y="0"/>
                    <a:pt x="25" y="0"/>
                    <a:pt x="25" y="0"/>
                  </a:cubicBezTo>
                  <a:cubicBezTo>
                    <a:pt x="22" y="5"/>
                    <a:pt x="20" y="10"/>
                    <a:pt x="19" y="17"/>
                  </a:cubicBezTo>
                  <a:cubicBezTo>
                    <a:pt x="12" y="19"/>
                    <a:pt x="8" y="24"/>
                    <a:pt x="4" y="29"/>
                  </a:cubicBezTo>
                  <a:cubicBezTo>
                    <a:pt x="3" y="35"/>
                    <a:pt x="7" y="36"/>
                    <a:pt x="6" y="41"/>
                  </a:cubicBezTo>
                  <a:cubicBezTo>
                    <a:pt x="4" y="45"/>
                    <a:pt x="3" y="49"/>
                    <a:pt x="1" y="52"/>
                  </a:cubicBezTo>
                  <a:cubicBezTo>
                    <a:pt x="4" y="59"/>
                    <a:pt x="0" y="66"/>
                    <a:pt x="6" y="72"/>
                  </a:cubicBezTo>
                  <a:cubicBezTo>
                    <a:pt x="6" y="72"/>
                    <a:pt x="6" y="72"/>
                    <a:pt x="7" y="72"/>
                  </a:cubicBezTo>
                  <a:cubicBezTo>
                    <a:pt x="8" y="72"/>
                    <a:pt x="10" y="72"/>
                    <a:pt x="11" y="71"/>
                  </a:cubicBezTo>
                  <a:cubicBezTo>
                    <a:pt x="13" y="71"/>
                    <a:pt x="14" y="70"/>
                    <a:pt x="16" y="70"/>
                  </a:cubicBezTo>
                  <a:cubicBezTo>
                    <a:pt x="17" y="70"/>
                    <a:pt x="18" y="70"/>
                    <a:pt x="19" y="71"/>
                  </a:cubicBezTo>
                  <a:cubicBezTo>
                    <a:pt x="22" y="63"/>
                    <a:pt x="21" y="59"/>
                    <a:pt x="25" y="52"/>
                  </a:cubicBezTo>
                  <a:cubicBezTo>
                    <a:pt x="25" y="49"/>
                    <a:pt x="25" y="46"/>
                    <a:pt x="25" y="43"/>
                  </a:cubicBezTo>
                  <a:cubicBezTo>
                    <a:pt x="26" y="41"/>
                    <a:pt x="27" y="40"/>
                    <a:pt x="28" y="39"/>
                  </a:cubicBezTo>
                  <a:cubicBezTo>
                    <a:pt x="26" y="32"/>
                    <a:pt x="31" y="25"/>
                    <a:pt x="32" y="12"/>
                  </a:cubicBezTo>
                  <a:cubicBezTo>
                    <a:pt x="32" y="12"/>
                    <a:pt x="32" y="12"/>
                    <a:pt x="32" y="12"/>
                  </a:cubicBezTo>
                  <a:cubicBezTo>
                    <a:pt x="29" y="12"/>
                    <a:pt x="29" y="9"/>
                    <a:pt x="29" y="6"/>
                  </a:cubicBezTo>
                  <a:cubicBezTo>
                    <a:pt x="29" y="3"/>
                    <a:pt x="29" y="0"/>
                    <a:pt x="2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72" name="ïşḻíḍê">
              <a:extLst>
                <a:ext uri="{FF2B5EF4-FFF2-40B4-BE49-F238E27FC236}">
                  <a16:creationId xmlns:a16="http://schemas.microsoft.com/office/drawing/2014/main" id="{1923FDB3-DA3B-41D0-8284-924AC05129B4}"/>
                </a:ext>
              </a:extLst>
            </p:cNvPr>
            <p:cNvSpPr/>
            <p:nvPr/>
          </p:nvSpPr>
          <p:spPr bwMode="auto">
            <a:xfrm>
              <a:off x="11371042" y="3771231"/>
              <a:ext cx="104103" cy="138804"/>
            </a:xfrm>
            <a:custGeom>
              <a:avLst/>
              <a:gdLst>
                <a:gd name="T0" fmla="*/ 9 w 27"/>
                <a:gd name="T1" fmla="*/ 0 h 36"/>
                <a:gd name="T2" fmla="*/ 8 w 27"/>
                <a:gd name="T3" fmla="*/ 0 h 36"/>
                <a:gd name="T4" fmla="*/ 8 w 27"/>
                <a:gd name="T5" fmla="*/ 13 h 36"/>
                <a:gd name="T6" fmla="*/ 1 w 27"/>
                <a:gd name="T7" fmla="*/ 26 h 36"/>
                <a:gd name="T8" fmla="*/ 4 w 27"/>
                <a:gd name="T9" fmla="*/ 25 h 36"/>
                <a:gd name="T10" fmla="*/ 5 w 27"/>
                <a:gd name="T11" fmla="*/ 36 h 36"/>
                <a:gd name="T12" fmla="*/ 19 w 27"/>
                <a:gd name="T13" fmla="*/ 17 h 36"/>
                <a:gd name="T14" fmla="*/ 27 w 27"/>
                <a:gd name="T15" fmla="*/ 10 h 36"/>
                <a:gd name="T16" fmla="*/ 23 w 27"/>
                <a:gd name="T17" fmla="*/ 7 h 36"/>
                <a:gd name="T18" fmla="*/ 19 w 27"/>
                <a:gd name="T19" fmla="*/ 8 h 36"/>
                <a:gd name="T20" fmla="*/ 14 w 27"/>
                <a:gd name="T21" fmla="*/ 8 h 36"/>
                <a:gd name="T22" fmla="*/ 13 w 27"/>
                <a:gd name="T23" fmla="*/ 8 h 36"/>
                <a:gd name="T24" fmla="*/ 9 w 27"/>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6">
                  <a:moveTo>
                    <a:pt x="9" y="0"/>
                  </a:moveTo>
                  <a:cubicBezTo>
                    <a:pt x="9" y="0"/>
                    <a:pt x="8" y="0"/>
                    <a:pt x="8" y="0"/>
                  </a:cubicBezTo>
                  <a:cubicBezTo>
                    <a:pt x="8" y="4"/>
                    <a:pt x="8" y="9"/>
                    <a:pt x="8" y="13"/>
                  </a:cubicBezTo>
                  <a:cubicBezTo>
                    <a:pt x="7" y="19"/>
                    <a:pt x="0" y="18"/>
                    <a:pt x="1" y="26"/>
                  </a:cubicBezTo>
                  <a:cubicBezTo>
                    <a:pt x="3" y="25"/>
                    <a:pt x="4" y="25"/>
                    <a:pt x="4" y="25"/>
                  </a:cubicBezTo>
                  <a:cubicBezTo>
                    <a:pt x="11" y="25"/>
                    <a:pt x="5" y="31"/>
                    <a:pt x="5" y="36"/>
                  </a:cubicBezTo>
                  <a:cubicBezTo>
                    <a:pt x="15" y="35"/>
                    <a:pt x="15" y="24"/>
                    <a:pt x="19" y="17"/>
                  </a:cubicBezTo>
                  <a:cubicBezTo>
                    <a:pt x="22" y="14"/>
                    <a:pt x="26" y="14"/>
                    <a:pt x="27" y="10"/>
                  </a:cubicBezTo>
                  <a:cubicBezTo>
                    <a:pt x="26" y="8"/>
                    <a:pt x="24" y="7"/>
                    <a:pt x="23" y="7"/>
                  </a:cubicBezTo>
                  <a:cubicBezTo>
                    <a:pt x="22" y="7"/>
                    <a:pt x="21" y="8"/>
                    <a:pt x="19" y="8"/>
                  </a:cubicBezTo>
                  <a:cubicBezTo>
                    <a:pt x="18" y="8"/>
                    <a:pt x="16" y="8"/>
                    <a:pt x="14" y="8"/>
                  </a:cubicBezTo>
                  <a:cubicBezTo>
                    <a:pt x="14" y="8"/>
                    <a:pt x="13" y="8"/>
                    <a:pt x="13" y="8"/>
                  </a:cubicBezTo>
                  <a:cubicBezTo>
                    <a:pt x="13" y="4"/>
                    <a:pt x="13" y="0"/>
                    <a:pt x="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p>
              <a:pPr algn="ctr"/>
              <a:endParaRPr>
                <a:solidFill>
                  <a:schemeClr val="lt1"/>
                </a:solidFill>
              </a:endParaRPr>
            </a:p>
          </p:txBody>
        </p:sp>
        <p:sp>
          <p:nvSpPr>
            <p:cNvPr id="173" name="îṣḻïďé">
              <a:extLst>
                <a:ext uri="{FF2B5EF4-FFF2-40B4-BE49-F238E27FC236}">
                  <a16:creationId xmlns:a16="http://schemas.microsoft.com/office/drawing/2014/main" id="{E884D270-A01D-4832-A63A-25A289322640}"/>
                </a:ext>
              </a:extLst>
            </p:cNvPr>
            <p:cNvSpPr/>
            <p:nvPr/>
          </p:nvSpPr>
          <p:spPr bwMode="auto">
            <a:xfrm>
              <a:off x="11233289" y="3883747"/>
              <a:ext cx="149320" cy="153526"/>
            </a:xfrm>
            <a:custGeom>
              <a:avLst/>
              <a:gdLst>
                <a:gd name="T0" fmla="*/ 31 w 39"/>
                <a:gd name="T1" fmla="*/ 0 h 40"/>
                <a:gd name="T2" fmla="*/ 26 w 39"/>
                <a:gd name="T3" fmla="*/ 10 h 40"/>
                <a:gd name="T4" fmla="*/ 25 w 39"/>
                <a:gd name="T5" fmla="*/ 10 h 40"/>
                <a:gd name="T6" fmla="*/ 20 w 39"/>
                <a:gd name="T7" fmla="*/ 12 h 40"/>
                <a:gd name="T8" fmla="*/ 12 w 39"/>
                <a:gd name="T9" fmla="*/ 23 h 40"/>
                <a:gd name="T10" fmla="*/ 0 w 39"/>
                <a:gd name="T11" fmla="*/ 40 h 40"/>
                <a:gd name="T12" fmla="*/ 6 w 39"/>
                <a:gd name="T13" fmla="*/ 38 h 40"/>
                <a:gd name="T14" fmla="*/ 15 w 39"/>
                <a:gd name="T15" fmla="*/ 40 h 40"/>
                <a:gd name="T16" fmla="*/ 20 w 39"/>
                <a:gd name="T17" fmla="*/ 28 h 40"/>
                <a:gd name="T18" fmla="*/ 26 w 39"/>
                <a:gd name="T19" fmla="*/ 28 h 40"/>
                <a:gd name="T20" fmla="*/ 39 w 39"/>
                <a:gd name="T21" fmla="*/ 10 h 40"/>
                <a:gd name="T22" fmla="*/ 31 w 3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0">
                  <a:moveTo>
                    <a:pt x="31" y="0"/>
                  </a:moveTo>
                  <a:cubicBezTo>
                    <a:pt x="30" y="4"/>
                    <a:pt x="26" y="5"/>
                    <a:pt x="26" y="10"/>
                  </a:cubicBezTo>
                  <a:cubicBezTo>
                    <a:pt x="26" y="10"/>
                    <a:pt x="26" y="10"/>
                    <a:pt x="25" y="10"/>
                  </a:cubicBezTo>
                  <a:cubicBezTo>
                    <a:pt x="23" y="10"/>
                    <a:pt x="21" y="11"/>
                    <a:pt x="20" y="12"/>
                  </a:cubicBezTo>
                  <a:cubicBezTo>
                    <a:pt x="17" y="16"/>
                    <a:pt x="16" y="21"/>
                    <a:pt x="12" y="23"/>
                  </a:cubicBezTo>
                  <a:cubicBezTo>
                    <a:pt x="5" y="25"/>
                    <a:pt x="3" y="33"/>
                    <a:pt x="0" y="40"/>
                  </a:cubicBezTo>
                  <a:cubicBezTo>
                    <a:pt x="2" y="39"/>
                    <a:pt x="4" y="38"/>
                    <a:pt x="6" y="38"/>
                  </a:cubicBezTo>
                  <a:cubicBezTo>
                    <a:pt x="9" y="38"/>
                    <a:pt x="11" y="39"/>
                    <a:pt x="15" y="40"/>
                  </a:cubicBezTo>
                  <a:cubicBezTo>
                    <a:pt x="16" y="36"/>
                    <a:pt x="21" y="35"/>
                    <a:pt x="20" y="28"/>
                  </a:cubicBezTo>
                  <a:cubicBezTo>
                    <a:pt x="22" y="28"/>
                    <a:pt x="24" y="28"/>
                    <a:pt x="26" y="28"/>
                  </a:cubicBezTo>
                  <a:cubicBezTo>
                    <a:pt x="27" y="18"/>
                    <a:pt x="39" y="21"/>
                    <a:pt x="39" y="10"/>
                  </a:cubicBezTo>
                  <a:cubicBezTo>
                    <a:pt x="38" y="5"/>
                    <a:pt x="34" y="3"/>
                    <a:pt x="31"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0000" lnSpcReduction="20000"/>
            </a:bodyPr>
            <a:lstStyle/>
            <a:p>
              <a:pPr algn="ctr"/>
              <a:endParaRPr>
                <a:solidFill>
                  <a:schemeClr val="lt1"/>
                </a:solidFill>
              </a:endParaRPr>
            </a:p>
          </p:txBody>
        </p:sp>
        <p:sp>
          <p:nvSpPr>
            <p:cNvPr id="174" name="ïṥ1ïḓé">
              <a:extLst>
                <a:ext uri="{FF2B5EF4-FFF2-40B4-BE49-F238E27FC236}">
                  <a16:creationId xmlns:a16="http://schemas.microsoft.com/office/drawing/2014/main" id="{5CCAEAB6-0CD1-424C-8265-FA36ED25EA13}"/>
                </a:ext>
              </a:extLst>
            </p:cNvPr>
            <p:cNvSpPr/>
            <p:nvPr/>
          </p:nvSpPr>
          <p:spPr bwMode="auto">
            <a:xfrm>
              <a:off x="10922031" y="3902675"/>
              <a:ext cx="80969" cy="62042"/>
            </a:xfrm>
            <a:custGeom>
              <a:avLst/>
              <a:gdLst>
                <a:gd name="T0" fmla="*/ 5 w 21"/>
                <a:gd name="T1" fmla="*/ 0 h 16"/>
                <a:gd name="T2" fmla="*/ 2 w 21"/>
                <a:gd name="T3" fmla="*/ 0 h 16"/>
                <a:gd name="T4" fmla="*/ 8 w 21"/>
                <a:gd name="T5" fmla="*/ 16 h 16"/>
                <a:gd name="T6" fmla="*/ 20 w 21"/>
                <a:gd name="T7" fmla="*/ 0 h 16"/>
                <a:gd name="T8" fmla="*/ 16 w 21"/>
                <a:gd name="T9" fmla="*/ 1 h 16"/>
                <a:gd name="T10" fmla="*/ 10 w 21"/>
                <a:gd name="T11" fmla="*/ 0 h 16"/>
                <a:gd name="T12" fmla="*/ 5 w 2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1" h="16">
                  <a:moveTo>
                    <a:pt x="5" y="0"/>
                  </a:moveTo>
                  <a:cubicBezTo>
                    <a:pt x="4" y="0"/>
                    <a:pt x="3" y="0"/>
                    <a:pt x="2" y="0"/>
                  </a:cubicBezTo>
                  <a:cubicBezTo>
                    <a:pt x="0" y="3"/>
                    <a:pt x="7" y="11"/>
                    <a:pt x="8" y="16"/>
                  </a:cubicBezTo>
                  <a:cubicBezTo>
                    <a:pt x="16" y="15"/>
                    <a:pt x="21" y="11"/>
                    <a:pt x="20" y="0"/>
                  </a:cubicBezTo>
                  <a:cubicBezTo>
                    <a:pt x="18" y="0"/>
                    <a:pt x="17" y="1"/>
                    <a:pt x="16" y="1"/>
                  </a:cubicBezTo>
                  <a:cubicBezTo>
                    <a:pt x="14" y="1"/>
                    <a:pt x="12" y="0"/>
                    <a:pt x="10" y="0"/>
                  </a:cubicBezTo>
                  <a:cubicBezTo>
                    <a:pt x="8" y="0"/>
                    <a:pt x="6" y="0"/>
                    <a:pt x="5"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75" name="i$lîḑe">
              <a:extLst>
                <a:ext uri="{FF2B5EF4-FFF2-40B4-BE49-F238E27FC236}">
                  <a16:creationId xmlns:a16="http://schemas.microsoft.com/office/drawing/2014/main" id="{FEB1B5F9-A22D-4BFD-80C2-18BA13EB9A2E}"/>
                </a:ext>
              </a:extLst>
            </p:cNvPr>
            <p:cNvSpPr/>
            <p:nvPr/>
          </p:nvSpPr>
          <p:spPr bwMode="auto">
            <a:xfrm>
              <a:off x="9108112" y="3013066"/>
              <a:ext cx="8412" cy="30495"/>
            </a:xfrm>
            <a:custGeom>
              <a:avLst/>
              <a:gdLst>
                <a:gd name="T0" fmla="*/ 2 w 2"/>
                <a:gd name="T1" fmla="*/ 0 h 8"/>
                <a:gd name="T2" fmla="*/ 2 w 2"/>
                <a:gd name="T3" fmla="*/ 8 h 8"/>
                <a:gd name="T4" fmla="*/ 0 w 2"/>
                <a:gd name="T5" fmla="*/ 8 h 8"/>
                <a:gd name="T6" fmla="*/ 2 w 2"/>
                <a:gd name="T7" fmla="*/ 0 h 8"/>
              </a:gdLst>
              <a:ahLst/>
              <a:cxnLst>
                <a:cxn ang="0">
                  <a:pos x="T0" y="T1"/>
                </a:cxn>
                <a:cxn ang="0">
                  <a:pos x="T2" y="T3"/>
                </a:cxn>
                <a:cxn ang="0">
                  <a:pos x="T4" y="T5"/>
                </a:cxn>
                <a:cxn ang="0">
                  <a:pos x="T6" y="T7"/>
                </a:cxn>
              </a:cxnLst>
              <a:rect l="0" t="0" r="r" b="b"/>
              <a:pathLst>
                <a:path w="2" h="8">
                  <a:moveTo>
                    <a:pt x="2" y="0"/>
                  </a:moveTo>
                  <a:cubicBezTo>
                    <a:pt x="2" y="8"/>
                    <a:pt x="2" y="8"/>
                    <a:pt x="2" y="8"/>
                  </a:cubicBezTo>
                  <a:cubicBezTo>
                    <a:pt x="0" y="8"/>
                    <a:pt x="0" y="8"/>
                    <a:pt x="0" y="8"/>
                  </a:cubicBezTo>
                  <a:cubicBezTo>
                    <a:pt x="0" y="8"/>
                    <a:pt x="1" y="3"/>
                    <a:pt x="2"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76" name="ïs1îḑè">
              <a:extLst>
                <a:ext uri="{FF2B5EF4-FFF2-40B4-BE49-F238E27FC236}">
                  <a16:creationId xmlns:a16="http://schemas.microsoft.com/office/drawing/2014/main" id="{026D7AD2-6CDD-4B60-B074-202D3F7724B8}"/>
                </a:ext>
              </a:extLst>
            </p:cNvPr>
            <p:cNvSpPr/>
            <p:nvPr/>
          </p:nvSpPr>
          <p:spPr bwMode="auto">
            <a:xfrm>
              <a:off x="9131246" y="3013066"/>
              <a:ext cx="8412" cy="30495"/>
            </a:xfrm>
            <a:custGeom>
              <a:avLst/>
              <a:gdLst>
                <a:gd name="T0" fmla="*/ 0 w 2"/>
                <a:gd name="T1" fmla="*/ 0 h 8"/>
                <a:gd name="T2" fmla="*/ 0 w 2"/>
                <a:gd name="T3" fmla="*/ 8 h 8"/>
                <a:gd name="T4" fmla="*/ 2 w 2"/>
                <a:gd name="T5" fmla="*/ 8 h 8"/>
                <a:gd name="T6" fmla="*/ 0 w 2"/>
                <a:gd name="T7" fmla="*/ 0 h 8"/>
              </a:gdLst>
              <a:ahLst/>
              <a:cxnLst>
                <a:cxn ang="0">
                  <a:pos x="T0" y="T1"/>
                </a:cxn>
                <a:cxn ang="0">
                  <a:pos x="T2" y="T3"/>
                </a:cxn>
                <a:cxn ang="0">
                  <a:pos x="T4" y="T5"/>
                </a:cxn>
                <a:cxn ang="0">
                  <a:pos x="T6" y="T7"/>
                </a:cxn>
              </a:cxnLst>
              <a:rect l="0" t="0" r="r" b="b"/>
              <a:pathLst>
                <a:path w="2" h="8">
                  <a:moveTo>
                    <a:pt x="0" y="0"/>
                  </a:moveTo>
                  <a:cubicBezTo>
                    <a:pt x="0" y="8"/>
                    <a:pt x="0" y="8"/>
                    <a:pt x="0" y="8"/>
                  </a:cubicBezTo>
                  <a:cubicBezTo>
                    <a:pt x="2" y="8"/>
                    <a:pt x="2" y="8"/>
                    <a:pt x="2" y="8"/>
                  </a:cubicBezTo>
                  <a:cubicBezTo>
                    <a:pt x="2" y="8"/>
                    <a:pt x="1" y="3"/>
                    <a:pt x="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grpSp>
      <p:pic>
        <p:nvPicPr>
          <p:cNvPr id="98" name="图形 97">
            <a:extLst>
              <a:ext uri="{FF2B5EF4-FFF2-40B4-BE49-F238E27FC236}">
                <a16:creationId xmlns:a16="http://schemas.microsoft.com/office/drawing/2014/main" id="{0F4A883F-FAB1-4D69-B3CF-875EEBFADF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99" name="文本框 98">
            <a:extLst>
              <a:ext uri="{FF2B5EF4-FFF2-40B4-BE49-F238E27FC236}">
                <a16:creationId xmlns:a16="http://schemas.microsoft.com/office/drawing/2014/main" id="{747B2536-DCEA-43C0-9C68-0B9A721F277C}"/>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grpSp>
        <p:nvGrpSpPr>
          <p:cNvPr id="100" name="组合 99">
            <a:extLst>
              <a:ext uri="{FF2B5EF4-FFF2-40B4-BE49-F238E27FC236}">
                <a16:creationId xmlns:a16="http://schemas.microsoft.com/office/drawing/2014/main" id="{050A27C9-B578-4400-8A3E-3B6155D09EB0}"/>
              </a:ext>
            </a:extLst>
          </p:cNvPr>
          <p:cNvGrpSpPr/>
          <p:nvPr/>
        </p:nvGrpSpPr>
        <p:grpSpPr>
          <a:xfrm>
            <a:off x="515938" y="1279124"/>
            <a:ext cx="1308207" cy="328574"/>
            <a:chOff x="5363562" y="1640097"/>
            <a:chExt cx="1308207" cy="328574"/>
          </a:xfrm>
        </p:grpSpPr>
        <p:sp>
          <p:nvSpPr>
            <p:cNvPr id="101" name="矩形 100">
              <a:extLst>
                <a:ext uri="{FF2B5EF4-FFF2-40B4-BE49-F238E27FC236}">
                  <a16:creationId xmlns:a16="http://schemas.microsoft.com/office/drawing/2014/main" id="{966F438D-DE16-4FA8-A871-518BA4D64128}"/>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02" name="组合 101">
              <a:extLst>
                <a:ext uri="{FF2B5EF4-FFF2-40B4-BE49-F238E27FC236}">
                  <a16:creationId xmlns:a16="http://schemas.microsoft.com/office/drawing/2014/main" id="{B938E2E8-97C0-4A7B-985E-5B3C2F939B9D}"/>
                </a:ext>
              </a:extLst>
            </p:cNvPr>
            <p:cNvGrpSpPr/>
            <p:nvPr/>
          </p:nvGrpSpPr>
          <p:grpSpPr>
            <a:xfrm>
              <a:off x="5363562" y="1640097"/>
              <a:ext cx="328578" cy="328574"/>
              <a:chOff x="7719249" y="5265420"/>
              <a:chExt cx="499840" cy="499834"/>
            </a:xfrm>
          </p:grpSpPr>
          <p:sp>
            <p:nvSpPr>
              <p:cNvPr id="103" name="椭圆 102">
                <a:extLst>
                  <a:ext uri="{FF2B5EF4-FFF2-40B4-BE49-F238E27FC236}">
                    <a16:creationId xmlns:a16="http://schemas.microsoft.com/office/drawing/2014/main" id="{A63B86D4-F34B-4D46-8ACA-EA7E38D51B6E}"/>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04" name="椭圆 103">
                <a:extLst>
                  <a:ext uri="{FF2B5EF4-FFF2-40B4-BE49-F238E27FC236}">
                    <a16:creationId xmlns:a16="http://schemas.microsoft.com/office/drawing/2014/main" id="{E0046C4F-C51B-4FD5-8CE0-FF07E7690A4C}"/>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130" name="任意多边形: 形状 129">
            <a:extLst>
              <a:ext uri="{FF2B5EF4-FFF2-40B4-BE49-F238E27FC236}">
                <a16:creationId xmlns:a16="http://schemas.microsoft.com/office/drawing/2014/main" id="{EB1F4A30-5E4D-4C8B-A37D-70D2E31C6FEA}"/>
              </a:ext>
            </a:extLst>
          </p:cNvPr>
          <p:cNvSpPr/>
          <p:nvPr/>
        </p:nvSpPr>
        <p:spPr>
          <a:xfrm>
            <a:off x="3188208" y="3077661"/>
            <a:ext cx="2438400" cy="896112"/>
          </a:xfrm>
          <a:custGeom>
            <a:avLst/>
            <a:gdLst>
              <a:gd name="connsiteX0" fmla="*/ 0 w 2438400"/>
              <a:gd name="connsiteY0" fmla="*/ 0 h 896112"/>
              <a:gd name="connsiteX1" fmla="*/ 896112 w 2438400"/>
              <a:gd name="connsiteY1" fmla="*/ 896112 h 896112"/>
              <a:gd name="connsiteX2" fmla="*/ 2438400 w 2438400"/>
              <a:gd name="connsiteY2" fmla="*/ 896112 h 896112"/>
            </a:gdLst>
            <a:ahLst/>
            <a:cxnLst>
              <a:cxn ang="0">
                <a:pos x="connsiteX0" y="connsiteY0"/>
              </a:cxn>
              <a:cxn ang="0">
                <a:pos x="connsiteX1" y="connsiteY1"/>
              </a:cxn>
              <a:cxn ang="0">
                <a:pos x="connsiteX2" y="connsiteY2"/>
              </a:cxn>
            </a:cxnLst>
            <a:rect l="l" t="t" r="r" b="b"/>
            <a:pathLst>
              <a:path w="2438400" h="896112">
                <a:moveTo>
                  <a:pt x="0" y="0"/>
                </a:moveTo>
                <a:lnTo>
                  <a:pt x="896112" y="896112"/>
                </a:lnTo>
                <a:lnTo>
                  <a:pt x="2438400" y="896112"/>
                </a:ln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4DC3D380-278D-47E5-B777-FAFF64329142}"/>
              </a:ext>
            </a:extLst>
          </p:cNvPr>
          <p:cNvSpPr/>
          <p:nvPr/>
        </p:nvSpPr>
        <p:spPr>
          <a:xfrm>
            <a:off x="6690296" y="2956560"/>
            <a:ext cx="1905000" cy="716280"/>
          </a:xfrm>
          <a:custGeom>
            <a:avLst/>
            <a:gdLst>
              <a:gd name="connsiteX0" fmla="*/ 1905000 w 1905000"/>
              <a:gd name="connsiteY0" fmla="*/ 0 h 716280"/>
              <a:gd name="connsiteX1" fmla="*/ 1188720 w 1905000"/>
              <a:gd name="connsiteY1" fmla="*/ 716280 h 716280"/>
              <a:gd name="connsiteX2" fmla="*/ 0 w 1905000"/>
              <a:gd name="connsiteY2" fmla="*/ 716280 h 716280"/>
            </a:gdLst>
            <a:ahLst/>
            <a:cxnLst>
              <a:cxn ang="0">
                <a:pos x="connsiteX0" y="connsiteY0"/>
              </a:cxn>
              <a:cxn ang="0">
                <a:pos x="connsiteX1" y="connsiteY1"/>
              </a:cxn>
              <a:cxn ang="0">
                <a:pos x="connsiteX2" y="connsiteY2"/>
              </a:cxn>
            </a:cxnLst>
            <a:rect l="l" t="t" r="r" b="b"/>
            <a:pathLst>
              <a:path w="1905000" h="716280">
                <a:moveTo>
                  <a:pt x="1905000" y="0"/>
                </a:moveTo>
                <a:lnTo>
                  <a:pt x="1188720" y="716280"/>
                </a:lnTo>
                <a:lnTo>
                  <a:pt x="0" y="716280"/>
                </a:ln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5" name="任意多边形: 形状 134">
            <a:extLst>
              <a:ext uri="{FF2B5EF4-FFF2-40B4-BE49-F238E27FC236}">
                <a16:creationId xmlns:a16="http://schemas.microsoft.com/office/drawing/2014/main" id="{326203C4-F464-4E09-94BC-B4BD9C0480D4}"/>
              </a:ext>
            </a:extLst>
          </p:cNvPr>
          <p:cNvSpPr/>
          <p:nvPr/>
        </p:nvSpPr>
        <p:spPr>
          <a:xfrm>
            <a:off x="9212365" y="2895600"/>
            <a:ext cx="1714500" cy="556260"/>
          </a:xfrm>
          <a:custGeom>
            <a:avLst/>
            <a:gdLst>
              <a:gd name="connsiteX0" fmla="*/ 0 w 1714500"/>
              <a:gd name="connsiteY0" fmla="*/ 0 h 556260"/>
              <a:gd name="connsiteX1" fmla="*/ 556260 w 1714500"/>
              <a:gd name="connsiteY1" fmla="*/ 556260 h 556260"/>
              <a:gd name="connsiteX2" fmla="*/ 1714500 w 1714500"/>
              <a:gd name="connsiteY2" fmla="*/ 556260 h 556260"/>
            </a:gdLst>
            <a:ahLst/>
            <a:cxnLst>
              <a:cxn ang="0">
                <a:pos x="connsiteX0" y="connsiteY0"/>
              </a:cxn>
              <a:cxn ang="0">
                <a:pos x="connsiteX1" y="connsiteY1"/>
              </a:cxn>
              <a:cxn ang="0">
                <a:pos x="connsiteX2" y="connsiteY2"/>
              </a:cxn>
            </a:cxnLst>
            <a:rect l="l" t="t" r="r" b="b"/>
            <a:pathLst>
              <a:path w="1714500" h="556260">
                <a:moveTo>
                  <a:pt x="0" y="0"/>
                </a:moveTo>
                <a:lnTo>
                  <a:pt x="556260" y="556260"/>
                </a:lnTo>
                <a:lnTo>
                  <a:pt x="1714500" y="556260"/>
                </a:ln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6" name="矩形 135">
            <a:extLst>
              <a:ext uri="{FF2B5EF4-FFF2-40B4-BE49-F238E27FC236}">
                <a16:creationId xmlns:a16="http://schemas.microsoft.com/office/drawing/2014/main" id="{F39B6A07-6419-4D7E-8A8F-83CB0BC71433}"/>
              </a:ext>
            </a:extLst>
          </p:cNvPr>
          <p:cNvSpPr/>
          <p:nvPr/>
        </p:nvSpPr>
        <p:spPr>
          <a:xfrm>
            <a:off x="6639546" y="3777604"/>
            <a:ext cx="1837799"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137" name="矩形 136">
            <a:extLst>
              <a:ext uri="{FF2B5EF4-FFF2-40B4-BE49-F238E27FC236}">
                <a16:creationId xmlns:a16="http://schemas.microsoft.com/office/drawing/2014/main" id="{CEF4D0B7-BA5D-45D6-8DBD-B2F10A118103}"/>
              </a:ext>
            </a:extLst>
          </p:cNvPr>
          <p:cNvSpPr/>
          <p:nvPr/>
        </p:nvSpPr>
        <p:spPr>
          <a:xfrm>
            <a:off x="9767641" y="3519728"/>
            <a:ext cx="1837799"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138" name="矩形 137">
            <a:extLst>
              <a:ext uri="{FF2B5EF4-FFF2-40B4-BE49-F238E27FC236}">
                <a16:creationId xmlns:a16="http://schemas.microsoft.com/office/drawing/2014/main" id="{37F11B01-608E-46BE-AB81-BC94ED2750CF}"/>
              </a:ext>
            </a:extLst>
          </p:cNvPr>
          <p:cNvSpPr/>
          <p:nvPr/>
        </p:nvSpPr>
        <p:spPr>
          <a:xfrm>
            <a:off x="3846949" y="4107670"/>
            <a:ext cx="1837799" cy="1092607"/>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139" name="location-pointer_619">
            <a:extLst>
              <a:ext uri="{FF2B5EF4-FFF2-40B4-BE49-F238E27FC236}">
                <a16:creationId xmlns:a16="http://schemas.microsoft.com/office/drawing/2014/main" id="{2426F335-BFD3-4DB0-A3F8-99E387E8E4CB}"/>
              </a:ext>
            </a:extLst>
          </p:cNvPr>
          <p:cNvSpPr>
            <a:spLocks noChangeAspect="1"/>
          </p:cNvSpPr>
          <p:nvPr/>
        </p:nvSpPr>
        <p:spPr bwMode="auto">
          <a:xfrm>
            <a:off x="5772512" y="1667057"/>
            <a:ext cx="414368" cy="609685"/>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88862 h 440259"/>
              <a:gd name="T15" fmla="*/ 88862 h 440259"/>
              <a:gd name="T16" fmla="*/ 278945 h 440259"/>
              <a:gd name="T17" fmla="*/ 278945 h 440259"/>
              <a:gd name="T18" fmla="*/ 278945 h 440259"/>
              <a:gd name="T19" fmla="*/ 278945 h 440259"/>
              <a:gd name="T20" fmla="*/ 278945 h 440259"/>
              <a:gd name="T21" fmla="*/ 278945 h 440259"/>
              <a:gd name="T22" fmla="*/ 278945 h 440259"/>
              <a:gd name="T2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470">
                <a:moveTo>
                  <a:pt x="160" y="0"/>
                </a:moveTo>
                <a:cubicBezTo>
                  <a:pt x="72" y="0"/>
                  <a:pt x="0" y="71"/>
                  <a:pt x="0" y="158"/>
                </a:cubicBezTo>
                <a:cubicBezTo>
                  <a:pt x="0" y="203"/>
                  <a:pt x="44" y="283"/>
                  <a:pt x="44" y="283"/>
                </a:cubicBezTo>
                <a:lnTo>
                  <a:pt x="154" y="470"/>
                </a:lnTo>
                <a:lnTo>
                  <a:pt x="268" y="286"/>
                </a:lnTo>
                <a:cubicBezTo>
                  <a:pt x="268" y="286"/>
                  <a:pt x="319" y="209"/>
                  <a:pt x="319" y="158"/>
                </a:cubicBezTo>
                <a:cubicBezTo>
                  <a:pt x="319" y="71"/>
                  <a:pt x="248" y="0"/>
                  <a:pt x="160" y="0"/>
                </a:cubicBezTo>
                <a:close/>
                <a:moveTo>
                  <a:pt x="159" y="246"/>
                </a:moveTo>
                <a:cubicBezTo>
                  <a:pt x="109" y="246"/>
                  <a:pt x="68" y="205"/>
                  <a:pt x="68" y="154"/>
                </a:cubicBezTo>
                <a:cubicBezTo>
                  <a:pt x="68" y="104"/>
                  <a:pt x="109" y="63"/>
                  <a:pt x="159" y="63"/>
                </a:cubicBezTo>
                <a:cubicBezTo>
                  <a:pt x="210" y="63"/>
                  <a:pt x="250" y="104"/>
                  <a:pt x="250" y="154"/>
                </a:cubicBezTo>
                <a:cubicBezTo>
                  <a:pt x="250" y="205"/>
                  <a:pt x="210" y="246"/>
                  <a:pt x="159" y="24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dark-banner_17877">
            <a:extLst>
              <a:ext uri="{FF2B5EF4-FFF2-40B4-BE49-F238E27FC236}">
                <a16:creationId xmlns:a16="http://schemas.microsoft.com/office/drawing/2014/main" id="{C2AE928A-235D-4DF2-BC02-AE3A621F5FF0}"/>
              </a:ext>
            </a:extLst>
          </p:cNvPr>
          <p:cNvSpPr>
            <a:spLocks noChangeAspect="1"/>
          </p:cNvSpPr>
          <p:nvPr/>
        </p:nvSpPr>
        <p:spPr bwMode="auto">
          <a:xfrm>
            <a:off x="7186281" y="1989650"/>
            <a:ext cx="379797" cy="609685"/>
          </a:xfrm>
          <a:custGeom>
            <a:avLst/>
            <a:gdLst>
              <a:gd name="T0" fmla="*/ 159 w 3079"/>
              <a:gd name="T1" fmla="*/ 4951 h 4951"/>
              <a:gd name="T2" fmla="*/ 0 w 3079"/>
              <a:gd name="T3" fmla="*/ 4951 h 4951"/>
              <a:gd name="T4" fmla="*/ 4 w 3079"/>
              <a:gd name="T5" fmla="*/ 621 h 4951"/>
              <a:gd name="T6" fmla="*/ 30 w 3079"/>
              <a:gd name="T7" fmla="*/ 597 h 4951"/>
              <a:gd name="T8" fmla="*/ 1395 w 3079"/>
              <a:gd name="T9" fmla="*/ 596 h 4951"/>
              <a:gd name="T10" fmla="*/ 2968 w 3079"/>
              <a:gd name="T11" fmla="*/ 696 h 4951"/>
              <a:gd name="T12" fmla="*/ 3079 w 3079"/>
              <a:gd name="T13" fmla="*/ 647 h 4951"/>
              <a:gd name="T14" fmla="*/ 3079 w 3079"/>
              <a:gd name="T15" fmla="*/ 2334 h 4951"/>
              <a:gd name="T16" fmla="*/ 3032 w 3079"/>
              <a:gd name="T17" fmla="*/ 2355 h 4951"/>
              <a:gd name="T18" fmla="*/ 1292 w 3079"/>
              <a:gd name="T19" fmla="*/ 2230 h 4951"/>
              <a:gd name="T20" fmla="*/ 161 w 3079"/>
              <a:gd name="T21" fmla="*/ 2208 h 4951"/>
              <a:gd name="T22" fmla="*/ 159 w 3079"/>
              <a:gd name="T23" fmla="*/ 4951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79" h="4951">
                <a:moveTo>
                  <a:pt x="159" y="4951"/>
                </a:moveTo>
                <a:lnTo>
                  <a:pt x="0" y="4951"/>
                </a:lnTo>
                <a:lnTo>
                  <a:pt x="4" y="621"/>
                </a:lnTo>
                <a:lnTo>
                  <a:pt x="30" y="597"/>
                </a:lnTo>
                <a:cubicBezTo>
                  <a:pt x="36" y="591"/>
                  <a:pt x="701" y="0"/>
                  <a:pt x="1395" y="596"/>
                </a:cubicBezTo>
                <a:cubicBezTo>
                  <a:pt x="1999" y="1114"/>
                  <a:pt x="2958" y="700"/>
                  <a:pt x="2968" y="696"/>
                </a:cubicBezTo>
                <a:lnTo>
                  <a:pt x="3079" y="647"/>
                </a:lnTo>
                <a:lnTo>
                  <a:pt x="3079" y="2334"/>
                </a:lnTo>
                <a:lnTo>
                  <a:pt x="3032" y="2355"/>
                </a:lnTo>
                <a:cubicBezTo>
                  <a:pt x="2989" y="2374"/>
                  <a:pt x="1971" y="2813"/>
                  <a:pt x="1292" y="2230"/>
                </a:cubicBezTo>
                <a:cubicBezTo>
                  <a:pt x="768" y="1781"/>
                  <a:pt x="277" y="2116"/>
                  <a:pt x="161" y="2208"/>
                </a:cubicBezTo>
                <a:lnTo>
                  <a:pt x="159" y="4951"/>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矩形 140">
            <a:extLst>
              <a:ext uri="{FF2B5EF4-FFF2-40B4-BE49-F238E27FC236}">
                <a16:creationId xmlns:a16="http://schemas.microsoft.com/office/drawing/2014/main" id="{8283B5B3-E540-4718-B972-FDE0C6FE6918}"/>
              </a:ext>
            </a:extLst>
          </p:cNvPr>
          <p:cNvSpPr/>
          <p:nvPr/>
        </p:nvSpPr>
        <p:spPr>
          <a:xfrm>
            <a:off x="7642331" y="1819705"/>
            <a:ext cx="1837799" cy="661720"/>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a:t>
            </a:r>
            <a:endParaRPr lang="zh-CN" altLang="en-US" sz="1400" dirty="0"/>
          </a:p>
        </p:txBody>
      </p:sp>
      <p:sp>
        <p:nvSpPr>
          <p:cNvPr id="142" name="矩形 141">
            <a:extLst>
              <a:ext uri="{FF2B5EF4-FFF2-40B4-BE49-F238E27FC236}">
                <a16:creationId xmlns:a16="http://schemas.microsoft.com/office/drawing/2014/main" id="{14241E4D-2334-4314-9556-F5F623F6BD61}"/>
              </a:ext>
            </a:extLst>
          </p:cNvPr>
          <p:cNvSpPr/>
          <p:nvPr/>
        </p:nvSpPr>
        <p:spPr>
          <a:xfrm>
            <a:off x="3879316" y="1658377"/>
            <a:ext cx="1837799" cy="661720"/>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a:t>
            </a:r>
            <a:endParaRPr lang="zh-CN" altLang="en-US" sz="1400" dirty="0"/>
          </a:p>
        </p:txBody>
      </p:sp>
      <p:sp>
        <p:nvSpPr>
          <p:cNvPr id="143" name="矩形 142">
            <a:extLst>
              <a:ext uri="{FF2B5EF4-FFF2-40B4-BE49-F238E27FC236}">
                <a16:creationId xmlns:a16="http://schemas.microsoft.com/office/drawing/2014/main" id="{AA426EDE-B08F-4E48-AA51-13B1AD267E7E}"/>
              </a:ext>
            </a:extLst>
          </p:cNvPr>
          <p:cNvSpPr/>
          <p:nvPr/>
        </p:nvSpPr>
        <p:spPr>
          <a:xfrm>
            <a:off x="514195" y="4612335"/>
            <a:ext cx="2603166" cy="1696390"/>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144" name="文本框 143">
            <a:extLst>
              <a:ext uri="{FF2B5EF4-FFF2-40B4-BE49-F238E27FC236}">
                <a16:creationId xmlns:a16="http://schemas.microsoft.com/office/drawing/2014/main" id="{51204F80-C05C-48C7-A154-C35CA60C4B26}"/>
              </a:ext>
            </a:extLst>
          </p:cNvPr>
          <p:cNvSpPr txBox="1"/>
          <p:nvPr/>
        </p:nvSpPr>
        <p:spPr>
          <a:xfrm>
            <a:off x="680912" y="4789321"/>
            <a:ext cx="2269733" cy="1342419"/>
          </a:xfrm>
          <a:prstGeom prst="rect">
            <a:avLst/>
          </a:prstGeom>
          <a:noFill/>
        </p:spPr>
        <p:txBody>
          <a:bodyPr wrap="square" rtlCol="0">
            <a:spAutoFit/>
          </a:bodyPr>
          <a:lstStyle/>
          <a:p>
            <a:pPr lvl="0">
              <a:lnSpc>
                <a:spcPct val="150000"/>
              </a:lnSpc>
              <a:spcBef>
                <a:spcPts val="1200"/>
              </a:spcBef>
              <a:defRPr/>
            </a:pP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p>
        </p:txBody>
      </p:sp>
      <p:sp>
        <p:nvSpPr>
          <p:cNvPr id="145" name="atom_192635">
            <a:extLst>
              <a:ext uri="{FF2B5EF4-FFF2-40B4-BE49-F238E27FC236}">
                <a16:creationId xmlns:a16="http://schemas.microsoft.com/office/drawing/2014/main" id="{34E8C270-0E42-4408-9F9F-9AF218973672}"/>
              </a:ext>
            </a:extLst>
          </p:cNvPr>
          <p:cNvSpPr>
            <a:spLocks noChangeAspect="1"/>
          </p:cNvSpPr>
          <p:nvPr/>
        </p:nvSpPr>
        <p:spPr bwMode="auto">
          <a:xfrm>
            <a:off x="3694977" y="5775344"/>
            <a:ext cx="335624" cy="356396"/>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48" name="intelligence_66143">
            <a:extLst>
              <a:ext uri="{FF2B5EF4-FFF2-40B4-BE49-F238E27FC236}">
                <a16:creationId xmlns:a16="http://schemas.microsoft.com/office/drawing/2014/main" id="{AD1C023E-35AA-467E-8A2B-87CE9778D86D}"/>
              </a:ext>
            </a:extLst>
          </p:cNvPr>
          <p:cNvSpPr>
            <a:spLocks noChangeAspect="1"/>
          </p:cNvSpPr>
          <p:nvPr/>
        </p:nvSpPr>
        <p:spPr bwMode="auto">
          <a:xfrm>
            <a:off x="8791308" y="5772636"/>
            <a:ext cx="457339" cy="359104"/>
          </a:xfrm>
          <a:custGeom>
            <a:avLst/>
            <a:gdLst>
              <a:gd name="T0" fmla="*/ 2873 w 2896"/>
              <a:gd name="T1" fmla="*/ 141 h 2277"/>
              <a:gd name="T2" fmla="*/ 2818 w 2896"/>
              <a:gd name="T3" fmla="*/ 127 h 2277"/>
              <a:gd name="T4" fmla="*/ 2663 w 2896"/>
              <a:gd name="T5" fmla="*/ 154 h 2277"/>
              <a:gd name="T6" fmla="*/ 2633 w 2896"/>
              <a:gd name="T7" fmla="*/ 142 h 2277"/>
              <a:gd name="T8" fmla="*/ 2061 w 2896"/>
              <a:gd name="T9" fmla="*/ 99 h 2277"/>
              <a:gd name="T10" fmla="*/ 2035 w 2896"/>
              <a:gd name="T11" fmla="*/ 99 h 2277"/>
              <a:gd name="T12" fmla="*/ 2035 w 2896"/>
              <a:gd name="T13" fmla="*/ 70 h 2277"/>
              <a:gd name="T14" fmla="*/ 2009 w 2896"/>
              <a:gd name="T15" fmla="*/ 18 h 2277"/>
              <a:gd name="T16" fmla="*/ 1953 w 2896"/>
              <a:gd name="T17" fmla="*/ 5 h 2277"/>
              <a:gd name="T18" fmla="*/ 1695 w 2896"/>
              <a:gd name="T19" fmla="*/ 65 h 2277"/>
              <a:gd name="T20" fmla="*/ 1644 w 2896"/>
              <a:gd name="T21" fmla="*/ 129 h 2277"/>
              <a:gd name="T22" fmla="*/ 1644 w 2896"/>
              <a:gd name="T23" fmla="*/ 178 h 2277"/>
              <a:gd name="T24" fmla="*/ 1448 w 2896"/>
              <a:gd name="T25" fmla="*/ 320 h 2277"/>
              <a:gd name="T26" fmla="*/ 1120 w 2896"/>
              <a:gd name="T27" fmla="*/ 127 h 2277"/>
              <a:gd name="T28" fmla="*/ 835 w 2896"/>
              <a:gd name="T29" fmla="*/ 99 h 2277"/>
              <a:gd name="T30" fmla="*/ 263 w 2896"/>
              <a:gd name="T31" fmla="*/ 142 h 2277"/>
              <a:gd name="T32" fmla="*/ 234 w 2896"/>
              <a:gd name="T33" fmla="*/ 154 h 2277"/>
              <a:gd name="T34" fmla="*/ 78 w 2896"/>
              <a:gd name="T35" fmla="*/ 127 h 2277"/>
              <a:gd name="T36" fmla="*/ 24 w 2896"/>
              <a:gd name="T37" fmla="*/ 141 h 2277"/>
              <a:gd name="T38" fmla="*/ 0 w 2896"/>
              <a:gd name="T39" fmla="*/ 192 h 2277"/>
              <a:gd name="T40" fmla="*/ 0 w 2896"/>
              <a:gd name="T41" fmla="*/ 1912 h 2277"/>
              <a:gd name="T42" fmla="*/ 55 w 2896"/>
              <a:gd name="T43" fmla="*/ 1978 h 2277"/>
              <a:gd name="T44" fmla="*/ 1200 w 2896"/>
              <a:gd name="T45" fmla="*/ 2181 h 2277"/>
              <a:gd name="T46" fmla="*/ 1200 w 2896"/>
              <a:gd name="T47" fmla="*/ 2211 h 2277"/>
              <a:gd name="T48" fmla="*/ 1267 w 2896"/>
              <a:gd name="T49" fmla="*/ 2277 h 2277"/>
              <a:gd name="T50" fmla="*/ 1607 w 2896"/>
              <a:gd name="T51" fmla="*/ 2277 h 2277"/>
              <a:gd name="T52" fmla="*/ 1674 w 2896"/>
              <a:gd name="T53" fmla="*/ 2211 h 2277"/>
              <a:gd name="T54" fmla="*/ 1674 w 2896"/>
              <a:gd name="T55" fmla="*/ 2185 h 2277"/>
              <a:gd name="T56" fmla="*/ 2841 w 2896"/>
              <a:gd name="T57" fmla="*/ 1978 h 2277"/>
              <a:gd name="T58" fmla="*/ 2896 w 2896"/>
              <a:gd name="T59" fmla="*/ 1912 h 2277"/>
              <a:gd name="T60" fmla="*/ 2896 w 2896"/>
              <a:gd name="T61" fmla="*/ 192 h 2277"/>
              <a:gd name="T62" fmla="*/ 2873 w 2896"/>
              <a:gd name="T63" fmla="*/ 141 h 2277"/>
              <a:gd name="T64" fmla="*/ 1644 w 2896"/>
              <a:gd name="T65" fmla="*/ 332 h 2277"/>
              <a:gd name="T66" fmla="*/ 1644 w 2896"/>
              <a:gd name="T67" fmla="*/ 1072 h 2277"/>
              <a:gd name="T68" fmla="*/ 1693 w 2896"/>
              <a:gd name="T69" fmla="*/ 1136 h 2277"/>
              <a:gd name="T70" fmla="*/ 1710 w 2896"/>
              <a:gd name="T71" fmla="*/ 1138 h 2277"/>
              <a:gd name="T72" fmla="*/ 1768 w 2896"/>
              <a:gd name="T73" fmla="*/ 1104 h 2277"/>
              <a:gd name="T74" fmla="*/ 1845 w 2896"/>
              <a:gd name="T75" fmla="*/ 968 h 2277"/>
              <a:gd name="T76" fmla="*/ 1916 w 2896"/>
              <a:gd name="T77" fmla="*/ 1056 h 2277"/>
              <a:gd name="T78" fmla="*/ 1990 w 2896"/>
              <a:gd name="T79" fmla="*/ 1077 h 2277"/>
              <a:gd name="T80" fmla="*/ 2035 w 2896"/>
              <a:gd name="T81" fmla="*/ 1014 h 2277"/>
              <a:gd name="T82" fmla="*/ 2035 w 2896"/>
              <a:gd name="T83" fmla="*/ 232 h 2277"/>
              <a:gd name="T84" fmla="*/ 2061 w 2896"/>
              <a:gd name="T85" fmla="*/ 232 h 2277"/>
              <a:gd name="T86" fmla="*/ 2557 w 2896"/>
              <a:gd name="T87" fmla="*/ 267 h 2277"/>
              <a:gd name="T88" fmla="*/ 2557 w 2896"/>
              <a:gd name="T89" fmla="*/ 1757 h 2277"/>
              <a:gd name="T90" fmla="*/ 2051 w 2896"/>
              <a:gd name="T91" fmla="*/ 1718 h 2277"/>
              <a:gd name="T92" fmla="*/ 1781 w 2896"/>
              <a:gd name="T93" fmla="*/ 1741 h 2277"/>
              <a:gd name="T94" fmla="*/ 1515 w 2896"/>
              <a:gd name="T95" fmla="*/ 1831 h 2277"/>
              <a:gd name="T96" fmla="*/ 1515 w 2896"/>
              <a:gd name="T97" fmla="*/ 445 h 2277"/>
              <a:gd name="T98" fmla="*/ 1644 w 2896"/>
              <a:gd name="T99" fmla="*/ 332 h 2277"/>
              <a:gd name="T100" fmla="*/ 1083 w 2896"/>
              <a:gd name="T101" fmla="*/ 255 h 2277"/>
              <a:gd name="T102" fmla="*/ 1382 w 2896"/>
              <a:gd name="T103" fmla="*/ 445 h 2277"/>
              <a:gd name="T104" fmla="*/ 1382 w 2896"/>
              <a:gd name="T105" fmla="*/ 1831 h 2277"/>
              <a:gd name="T106" fmla="*/ 1115 w 2896"/>
              <a:gd name="T107" fmla="*/ 1741 h 2277"/>
              <a:gd name="T108" fmla="*/ 845 w 2896"/>
              <a:gd name="T109" fmla="*/ 1718 h 2277"/>
              <a:gd name="T110" fmla="*/ 339 w 2896"/>
              <a:gd name="T111" fmla="*/ 1757 h 2277"/>
              <a:gd name="T112" fmla="*/ 339 w 2896"/>
              <a:gd name="T113" fmla="*/ 267 h 2277"/>
              <a:gd name="T114" fmla="*/ 835 w 2896"/>
              <a:gd name="T115" fmla="*/ 232 h 2277"/>
              <a:gd name="T116" fmla="*/ 1083 w 2896"/>
              <a:gd name="T117" fmla="*/ 255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6" h="2277">
                <a:moveTo>
                  <a:pt x="2873" y="141"/>
                </a:moveTo>
                <a:cubicBezTo>
                  <a:pt x="2857" y="129"/>
                  <a:pt x="2838" y="123"/>
                  <a:pt x="2818" y="127"/>
                </a:cubicBezTo>
                <a:lnTo>
                  <a:pt x="2663" y="154"/>
                </a:lnTo>
                <a:cubicBezTo>
                  <a:pt x="2654" y="148"/>
                  <a:pt x="2644" y="144"/>
                  <a:pt x="2633" y="142"/>
                </a:cubicBezTo>
                <a:cubicBezTo>
                  <a:pt x="2621" y="141"/>
                  <a:pt x="2322" y="99"/>
                  <a:pt x="2061" y="99"/>
                </a:cubicBezTo>
                <a:cubicBezTo>
                  <a:pt x="2052" y="99"/>
                  <a:pt x="2043" y="99"/>
                  <a:pt x="2035" y="99"/>
                </a:cubicBezTo>
                <a:lnTo>
                  <a:pt x="2035" y="70"/>
                </a:lnTo>
                <a:cubicBezTo>
                  <a:pt x="2035" y="49"/>
                  <a:pt x="2025" y="30"/>
                  <a:pt x="2009" y="18"/>
                </a:cubicBezTo>
                <a:cubicBezTo>
                  <a:pt x="1994" y="5"/>
                  <a:pt x="1973" y="0"/>
                  <a:pt x="1953" y="5"/>
                </a:cubicBezTo>
                <a:lnTo>
                  <a:pt x="1695" y="65"/>
                </a:lnTo>
                <a:cubicBezTo>
                  <a:pt x="1665" y="72"/>
                  <a:pt x="1644" y="98"/>
                  <a:pt x="1644" y="129"/>
                </a:cubicBezTo>
                <a:lnTo>
                  <a:pt x="1644" y="178"/>
                </a:lnTo>
                <a:cubicBezTo>
                  <a:pt x="1554" y="223"/>
                  <a:pt x="1489" y="278"/>
                  <a:pt x="1448" y="320"/>
                </a:cubicBezTo>
                <a:cubicBezTo>
                  <a:pt x="1389" y="259"/>
                  <a:pt x="1281" y="172"/>
                  <a:pt x="1120" y="127"/>
                </a:cubicBezTo>
                <a:cubicBezTo>
                  <a:pt x="1052" y="108"/>
                  <a:pt x="959" y="99"/>
                  <a:pt x="835" y="99"/>
                </a:cubicBezTo>
                <a:cubicBezTo>
                  <a:pt x="574" y="99"/>
                  <a:pt x="276" y="141"/>
                  <a:pt x="263" y="142"/>
                </a:cubicBezTo>
                <a:cubicBezTo>
                  <a:pt x="252" y="144"/>
                  <a:pt x="242" y="148"/>
                  <a:pt x="234" y="154"/>
                </a:cubicBezTo>
                <a:lnTo>
                  <a:pt x="78" y="127"/>
                </a:lnTo>
                <a:cubicBezTo>
                  <a:pt x="59" y="123"/>
                  <a:pt x="39" y="129"/>
                  <a:pt x="24" y="141"/>
                </a:cubicBezTo>
                <a:cubicBezTo>
                  <a:pt x="9" y="154"/>
                  <a:pt x="0" y="173"/>
                  <a:pt x="0" y="192"/>
                </a:cubicBezTo>
                <a:lnTo>
                  <a:pt x="0" y="1912"/>
                </a:lnTo>
                <a:cubicBezTo>
                  <a:pt x="0" y="1944"/>
                  <a:pt x="23" y="1972"/>
                  <a:pt x="55" y="1978"/>
                </a:cubicBezTo>
                <a:lnTo>
                  <a:pt x="1200" y="2181"/>
                </a:lnTo>
                <a:lnTo>
                  <a:pt x="1200" y="2211"/>
                </a:lnTo>
                <a:cubicBezTo>
                  <a:pt x="1200" y="2248"/>
                  <a:pt x="1230" y="2277"/>
                  <a:pt x="1267" y="2277"/>
                </a:cubicBezTo>
                <a:lnTo>
                  <a:pt x="1607" y="2277"/>
                </a:lnTo>
                <a:cubicBezTo>
                  <a:pt x="1644" y="2277"/>
                  <a:pt x="1674" y="2248"/>
                  <a:pt x="1674" y="2211"/>
                </a:cubicBezTo>
                <a:lnTo>
                  <a:pt x="1674" y="2185"/>
                </a:lnTo>
                <a:lnTo>
                  <a:pt x="2841" y="1978"/>
                </a:lnTo>
                <a:cubicBezTo>
                  <a:pt x="2873" y="1972"/>
                  <a:pt x="2896" y="1944"/>
                  <a:pt x="2896" y="1912"/>
                </a:cubicBezTo>
                <a:lnTo>
                  <a:pt x="2896" y="192"/>
                </a:lnTo>
                <a:cubicBezTo>
                  <a:pt x="2896" y="173"/>
                  <a:pt x="2888" y="154"/>
                  <a:pt x="2873" y="141"/>
                </a:cubicBezTo>
                <a:close/>
                <a:moveTo>
                  <a:pt x="1644" y="332"/>
                </a:moveTo>
                <a:lnTo>
                  <a:pt x="1644" y="1072"/>
                </a:lnTo>
                <a:cubicBezTo>
                  <a:pt x="1644" y="1102"/>
                  <a:pt x="1664" y="1129"/>
                  <a:pt x="1693" y="1136"/>
                </a:cubicBezTo>
                <a:cubicBezTo>
                  <a:pt x="1699" y="1138"/>
                  <a:pt x="1705" y="1138"/>
                  <a:pt x="1710" y="1138"/>
                </a:cubicBezTo>
                <a:cubicBezTo>
                  <a:pt x="1734" y="1138"/>
                  <a:pt x="1756" y="1126"/>
                  <a:pt x="1768" y="1104"/>
                </a:cubicBezTo>
                <a:lnTo>
                  <a:pt x="1845" y="968"/>
                </a:lnTo>
                <a:lnTo>
                  <a:pt x="1916" y="1056"/>
                </a:lnTo>
                <a:cubicBezTo>
                  <a:pt x="1934" y="1078"/>
                  <a:pt x="1964" y="1086"/>
                  <a:pt x="1990" y="1077"/>
                </a:cubicBezTo>
                <a:cubicBezTo>
                  <a:pt x="2017" y="1067"/>
                  <a:pt x="2035" y="1042"/>
                  <a:pt x="2035" y="1014"/>
                </a:cubicBezTo>
                <a:lnTo>
                  <a:pt x="2035" y="232"/>
                </a:lnTo>
                <a:cubicBezTo>
                  <a:pt x="2043" y="232"/>
                  <a:pt x="2052" y="232"/>
                  <a:pt x="2061" y="232"/>
                </a:cubicBezTo>
                <a:cubicBezTo>
                  <a:pt x="2247" y="232"/>
                  <a:pt x="2458" y="255"/>
                  <a:pt x="2557" y="267"/>
                </a:cubicBezTo>
                <a:lnTo>
                  <a:pt x="2557" y="1757"/>
                </a:lnTo>
                <a:cubicBezTo>
                  <a:pt x="2449" y="1742"/>
                  <a:pt x="2244" y="1718"/>
                  <a:pt x="2051" y="1718"/>
                </a:cubicBezTo>
                <a:cubicBezTo>
                  <a:pt x="1943" y="1718"/>
                  <a:pt x="1852" y="1726"/>
                  <a:pt x="1781" y="1741"/>
                </a:cubicBezTo>
                <a:cubicBezTo>
                  <a:pt x="1659" y="1766"/>
                  <a:pt x="1574" y="1800"/>
                  <a:pt x="1515" y="1831"/>
                </a:cubicBezTo>
                <a:lnTo>
                  <a:pt x="1515" y="445"/>
                </a:lnTo>
                <a:cubicBezTo>
                  <a:pt x="1533" y="422"/>
                  <a:pt x="1576" y="376"/>
                  <a:pt x="1644" y="332"/>
                </a:cubicBezTo>
                <a:close/>
                <a:moveTo>
                  <a:pt x="1083" y="255"/>
                </a:moveTo>
                <a:cubicBezTo>
                  <a:pt x="1253" y="303"/>
                  <a:pt x="1350" y="407"/>
                  <a:pt x="1382" y="445"/>
                </a:cubicBezTo>
                <a:lnTo>
                  <a:pt x="1382" y="1831"/>
                </a:lnTo>
                <a:cubicBezTo>
                  <a:pt x="1323" y="1800"/>
                  <a:pt x="1237" y="1766"/>
                  <a:pt x="1115" y="1741"/>
                </a:cubicBezTo>
                <a:cubicBezTo>
                  <a:pt x="1044" y="1726"/>
                  <a:pt x="953" y="1718"/>
                  <a:pt x="845" y="1718"/>
                </a:cubicBezTo>
                <a:cubicBezTo>
                  <a:pt x="652" y="1718"/>
                  <a:pt x="448" y="1742"/>
                  <a:pt x="339" y="1757"/>
                </a:cubicBezTo>
                <a:lnTo>
                  <a:pt x="339" y="267"/>
                </a:lnTo>
                <a:cubicBezTo>
                  <a:pt x="439" y="255"/>
                  <a:pt x="650" y="232"/>
                  <a:pt x="835" y="232"/>
                </a:cubicBezTo>
                <a:cubicBezTo>
                  <a:pt x="945" y="232"/>
                  <a:pt x="1029" y="240"/>
                  <a:pt x="1083" y="255"/>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white"/>
              </a:solidFill>
              <a:latin typeface="Lato Black" panose="020F0A02020204030203" pitchFamily="34" charset="0"/>
            </a:endParaRPr>
          </a:p>
        </p:txBody>
      </p:sp>
      <p:sp>
        <p:nvSpPr>
          <p:cNvPr id="149" name="intelligence_66143">
            <a:extLst>
              <a:ext uri="{FF2B5EF4-FFF2-40B4-BE49-F238E27FC236}">
                <a16:creationId xmlns:a16="http://schemas.microsoft.com/office/drawing/2014/main" id="{6EE1B896-BB10-4D1B-9C9D-B4E2261BA28E}"/>
              </a:ext>
            </a:extLst>
          </p:cNvPr>
          <p:cNvSpPr>
            <a:spLocks noChangeAspect="1"/>
          </p:cNvSpPr>
          <p:nvPr/>
        </p:nvSpPr>
        <p:spPr bwMode="auto">
          <a:xfrm>
            <a:off x="6257639" y="5772636"/>
            <a:ext cx="306631" cy="359104"/>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50" name="矩形 149">
            <a:extLst>
              <a:ext uri="{FF2B5EF4-FFF2-40B4-BE49-F238E27FC236}">
                <a16:creationId xmlns:a16="http://schemas.microsoft.com/office/drawing/2014/main" id="{2FAD2A84-87D7-4948-B7CE-62E5DE408585}"/>
              </a:ext>
            </a:extLst>
          </p:cNvPr>
          <p:cNvSpPr/>
          <p:nvPr/>
        </p:nvSpPr>
        <p:spPr>
          <a:xfrm>
            <a:off x="4180201" y="5646320"/>
            <a:ext cx="1927838" cy="738664"/>
          </a:xfrm>
          <a:prstGeom prst="rect">
            <a:avLst/>
          </a:prstGeom>
        </p:spPr>
        <p:txBody>
          <a:bodyPr wrap="square">
            <a:spAutoFit/>
          </a:bodyPr>
          <a:lstStyle/>
          <a:p>
            <a:r>
              <a:rPr lang="en-US" altLang="zh-CN" sz="1400" dirty="0">
                <a:solidFill>
                  <a:schemeClr val="bg1">
                    <a:lumMod val="75000"/>
                  </a:scheme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lumMod val="75000"/>
                </a:schemeClr>
              </a:solidFill>
            </a:endParaRPr>
          </a:p>
        </p:txBody>
      </p:sp>
      <p:sp>
        <p:nvSpPr>
          <p:cNvPr id="151" name="矩形 150">
            <a:extLst>
              <a:ext uri="{FF2B5EF4-FFF2-40B4-BE49-F238E27FC236}">
                <a16:creationId xmlns:a16="http://schemas.microsoft.com/office/drawing/2014/main" id="{45C6D8C2-7369-4644-9C7F-9C39295EED63}"/>
              </a:ext>
            </a:extLst>
          </p:cNvPr>
          <p:cNvSpPr/>
          <p:nvPr/>
        </p:nvSpPr>
        <p:spPr>
          <a:xfrm>
            <a:off x="6713870" y="5646320"/>
            <a:ext cx="1927838" cy="738664"/>
          </a:xfrm>
          <a:prstGeom prst="rect">
            <a:avLst/>
          </a:prstGeom>
        </p:spPr>
        <p:txBody>
          <a:bodyPr wrap="square">
            <a:spAutoFit/>
          </a:bodyPr>
          <a:lstStyle/>
          <a:p>
            <a:r>
              <a:rPr lang="en-US" altLang="zh-CN" sz="1400" dirty="0">
                <a:solidFill>
                  <a:schemeClr val="bg1">
                    <a:lumMod val="75000"/>
                  </a:scheme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lumMod val="75000"/>
                </a:schemeClr>
              </a:solidFill>
            </a:endParaRPr>
          </a:p>
        </p:txBody>
      </p:sp>
      <p:sp>
        <p:nvSpPr>
          <p:cNvPr id="152" name="矩形 151">
            <a:extLst>
              <a:ext uri="{FF2B5EF4-FFF2-40B4-BE49-F238E27FC236}">
                <a16:creationId xmlns:a16="http://schemas.microsoft.com/office/drawing/2014/main" id="{649110A1-FF62-44B7-86F8-4A5637377617}"/>
              </a:ext>
            </a:extLst>
          </p:cNvPr>
          <p:cNvSpPr/>
          <p:nvPr/>
        </p:nvSpPr>
        <p:spPr>
          <a:xfrm>
            <a:off x="9398247" y="5646320"/>
            <a:ext cx="1927838" cy="738664"/>
          </a:xfrm>
          <a:prstGeom prst="rect">
            <a:avLst/>
          </a:prstGeom>
        </p:spPr>
        <p:txBody>
          <a:bodyPr wrap="square">
            <a:spAutoFit/>
          </a:bodyPr>
          <a:lstStyle/>
          <a:p>
            <a:r>
              <a:rPr lang="en-US" altLang="zh-CN" sz="1400" dirty="0">
                <a:solidFill>
                  <a:schemeClr val="bg1">
                    <a:lumMod val="75000"/>
                  </a:scheme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lumMod val="75000"/>
                </a:schemeClr>
              </a:solidFill>
            </a:endParaRPr>
          </a:p>
        </p:txBody>
      </p:sp>
      <p:cxnSp>
        <p:nvCxnSpPr>
          <p:cNvPr id="153" name="直接连接符 152">
            <a:extLst>
              <a:ext uri="{FF2B5EF4-FFF2-40B4-BE49-F238E27FC236}">
                <a16:creationId xmlns:a16="http://schemas.microsoft.com/office/drawing/2014/main" id="{77C10665-CEFC-49A0-B158-EC88233D73EC}"/>
              </a:ext>
            </a:extLst>
          </p:cNvPr>
          <p:cNvCxnSpPr>
            <a:cxnSpLocks/>
          </p:cNvCxnSpPr>
          <p:nvPr/>
        </p:nvCxnSpPr>
        <p:spPr>
          <a:xfrm>
            <a:off x="3439894" y="5502192"/>
            <a:ext cx="8215266" cy="1"/>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81" name="组合 80">
            <a:extLst>
              <a:ext uri="{FF2B5EF4-FFF2-40B4-BE49-F238E27FC236}">
                <a16:creationId xmlns:a16="http://schemas.microsoft.com/office/drawing/2014/main" id="{6C79BBCC-2295-45D2-887D-1C475C495EA9}"/>
              </a:ext>
            </a:extLst>
          </p:cNvPr>
          <p:cNvGrpSpPr/>
          <p:nvPr/>
        </p:nvGrpSpPr>
        <p:grpSpPr>
          <a:xfrm>
            <a:off x="2916934" y="2814866"/>
            <a:ext cx="499840" cy="499834"/>
            <a:chOff x="7719249" y="5265420"/>
            <a:chExt cx="499840" cy="499834"/>
          </a:xfrm>
        </p:grpSpPr>
        <p:sp>
          <p:nvSpPr>
            <p:cNvPr id="82" name="椭圆 81">
              <a:extLst>
                <a:ext uri="{FF2B5EF4-FFF2-40B4-BE49-F238E27FC236}">
                  <a16:creationId xmlns:a16="http://schemas.microsoft.com/office/drawing/2014/main" id="{5CFBDC2F-42F0-47D4-9910-4F77E3C0C70F}"/>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椭圆 82">
              <a:extLst>
                <a:ext uri="{FF2B5EF4-FFF2-40B4-BE49-F238E27FC236}">
                  <a16:creationId xmlns:a16="http://schemas.microsoft.com/office/drawing/2014/main" id="{9A2D08E7-389E-4CD8-8ABC-FBB9045EB534}"/>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4" name="组合 83">
            <a:extLst>
              <a:ext uri="{FF2B5EF4-FFF2-40B4-BE49-F238E27FC236}">
                <a16:creationId xmlns:a16="http://schemas.microsoft.com/office/drawing/2014/main" id="{979B7010-134E-4276-983A-C203E04210DC}"/>
              </a:ext>
            </a:extLst>
          </p:cNvPr>
          <p:cNvGrpSpPr/>
          <p:nvPr/>
        </p:nvGrpSpPr>
        <p:grpSpPr>
          <a:xfrm>
            <a:off x="8359879" y="2698885"/>
            <a:ext cx="499840" cy="499834"/>
            <a:chOff x="7719249" y="5265420"/>
            <a:chExt cx="499840" cy="499834"/>
          </a:xfrm>
        </p:grpSpPr>
        <p:sp>
          <p:nvSpPr>
            <p:cNvPr id="85" name="椭圆 84">
              <a:extLst>
                <a:ext uri="{FF2B5EF4-FFF2-40B4-BE49-F238E27FC236}">
                  <a16:creationId xmlns:a16="http://schemas.microsoft.com/office/drawing/2014/main" id="{A0CF6A11-D03D-42C3-A656-C918A0D68690}"/>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椭圆 85">
              <a:extLst>
                <a:ext uri="{FF2B5EF4-FFF2-40B4-BE49-F238E27FC236}">
                  <a16:creationId xmlns:a16="http://schemas.microsoft.com/office/drawing/2014/main" id="{12CD6279-CCB1-4425-AF02-ED6DA103D403}"/>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7" name="组合 86">
            <a:extLst>
              <a:ext uri="{FF2B5EF4-FFF2-40B4-BE49-F238E27FC236}">
                <a16:creationId xmlns:a16="http://schemas.microsoft.com/office/drawing/2014/main" id="{6C5A3292-5143-4D9B-B10F-E9180F2CDC3A}"/>
              </a:ext>
            </a:extLst>
          </p:cNvPr>
          <p:cNvGrpSpPr/>
          <p:nvPr/>
        </p:nvGrpSpPr>
        <p:grpSpPr>
          <a:xfrm>
            <a:off x="8998727" y="2665440"/>
            <a:ext cx="499840" cy="499834"/>
            <a:chOff x="7719249" y="5265420"/>
            <a:chExt cx="499840" cy="499834"/>
          </a:xfrm>
        </p:grpSpPr>
        <p:sp>
          <p:nvSpPr>
            <p:cNvPr id="88" name="椭圆 87">
              <a:extLst>
                <a:ext uri="{FF2B5EF4-FFF2-40B4-BE49-F238E27FC236}">
                  <a16:creationId xmlns:a16="http://schemas.microsoft.com/office/drawing/2014/main" id="{5407CBE7-89D0-48D3-924A-3E043F0DD21D}"/>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椭圆 88">
              <a:extLst>
                <a:ext uri="{FF2B5EF4-FFF2-40B4-BE49-F238E27FC236}">
                  <a16:creationId xmlns:a16="http://schemas.microsoft.com/office/drawing/2014/main" id="{62B47746-5A4A-49BB-A838-9BF05CE70765}"/>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0" name="组合 89">
            <a:extLst>
              <a:ext uri="{FF2B5EF4-FFF2-40B4-BE49-F238E27FC236}">
                <a16:creationId xmlns:a16="http://schemas.microsoft.com/office/drawing/2014/main" id="{9F79A3A7-A506-44C0-BD16-A421C1EA77F1}"/>
              </a:ext>
            </a:extLst>
          </p:cNvPr>
          <p:cNvGrpSpPr/>
          <p:nvPr/>
        </p:nvGrpSpPr>
        <p:grpSpPr>
          <a:xfrm>
            <a:off x="6951090" y="2501861"/>
            <a:ext cx="499840" cy="499834"/>
            <a:chOff x="7719249" y="5265420"/>
            <a:chExt cx="499840" cy="499834"/>
          </a:xfrm>
        </p:grpSpPr>
        <p:sp>
          <p:nvSpPr>
            <p:cNvPr id="91" name="椭圆 90">
              <a:extLst>
                <a:ext uri="{FF2B5EF4-FFF2-40B4-BE49-F238E27FC236}">
                  <a16:creationId xmlns:a16="http://schemas.microsoft.com/office/drawing/2014/main" id="{64200571-7082-4A4B-9B2B-42E1459A3992}"/>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2" name="椭圆 91">
              <a:extLst>
                <a:ext uri="{FF2B5EF4-FFF2-40B4-BE49-F238E27FC236}">
                  <a16:creationId xmlns:a16="http://schemas.microsoft.com/office/drawing/2014/main" id="{EADDA9AE-38C5-467F-B609-24BB2FB340FE}"/>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3" name="组合 92">
            <a:extLst>
              <a:ext uri="{FF2B5EF4-FFF2-40B4-BE49-F238E27FC236}">
                <a16:creationId xmlns:a16="http://schemas.microsoft.com/office/drawing/2014/main" id="{D6F14C81-054A-4E4E-8959-8AF7F6D70DAD}"/>
              </a:ext>
            </a:extLst>
          </p:cNvPr>
          <p:cNvGrpSpPr/>
          <p:nvPr/>
        </p:nvGrpSpPr>
        <p:grpSpPr>
          <a:xfrm>
            <a:off x="5724251" y="2187476"/>
            <a:ext cx="499840" cy="499834"/>
            <a:chOff x="7719249" y="5265420"/>
            <a:chExt cx="499840" cy="499834"/>
          </a:xfrm>
        </p:grpSpPr>
        <p:sp>
          <p:nvSpPr>
            <p:cNvPr id="94" name="椭圆 93">
              <a:extLst>
                <a:ext uri="{FF2B5EF4-FFF2-40B4-BE49-F238E27FC236}">
                  <a16:creationId xmlns:a16="http://schemas.microsoft.com/office/drawing/2014/main" id="{46CD3317-0A9C-4E26-8414-743ACE93DE91}"/>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5" name="椭圆 94">
              <a:extLst>
                <a:ext uri="{FF2B5EF4-FFF2-40B4-BE49-F238E27FC236}">
                  <a16:creationId xmlns:a16="http://schemas.microsoft.com/office/drawing/2014/main" id="{CC23DCAE-F5BC-4835-89B1-F0CC615103E0}"/>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368788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5EBA8754-BA89-4098-A389-92623C76D29C}"/>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pic>
        <p:nvPicPr>
          <p:cNvPr id="21" name="图形 20">
            <a:extLst>
              <a:ext uri="{FF2B5EF4-FFF2-40B4-BE49-F238E27FC236}">
                <a16:creationId xmlns:a16="http://schemas.microsoft.com/office/drawing/2014/main" id="{E424E2ED-404D-4A1B-B393-25BE5B3F4F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22" name="文本框 21">
            <a:extLst>
              <a:ext uri="{FF2B5EF4-FFF2-40B4-BE49-F238E27FC236}">
                <a16:creationId xmlns:a16="http://schemas.microsoft.com/office/drawing/2014/main" id="{E98C0C56-BEF6-4384-9906-990A0203BE70}"/>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grpSp>
        <p:nvGrpSpPr>
          <p:cNvPr id="23" name="组合 22">
            <a:extLst>
              <a:ext uri="{FF2B5EF4-FFF2-40B4-BE49-F238E27FC236}">
                <a16:creationId xmlns:a16="http://schemas.microsoft.com/office/drawing/2014/main" id="{D4038311-DDCA-4352-A6A4-ACF9E78688D9}"/>
              </a:ext>
            </a:extLst>
          </p:cNvPr>
          <p:cNvGrpSpPr/>
          <p:nvPr/>
        </p:nvGrpSpPr>
        <p:grpSpPr>
          <a:xfrm>
            <a:off x="515938" y="1279124"/>
            <a:ext cx="1308207" cy="328574"/>
            <a:chOff x="5363562" y="1640097"/>
            <a:chExt cx="1308207" cy="328574"/>
          </a:xfrm>
        </p:grpSpPr>
        <p:sp>
          <p:nvSpPr>
            <p:cNvPr id="24" name="矩形 23">
              <a:extLst>
                <a:ext uri="{FF2B5EF4-FFF2-40B4-BE49-F238E27FC236}">
                  <a16:creationId xmlns:a16="http://schemas.microsoft.com/office/drawing/2014/main" id="{C86F5AF6-F2A8-49FC-A4B3-4FA76ABABA4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5" name="组合 24">
              <a:extLst>
                <a:ext uri="{FF2B5EF4-FFF2-40B4-BE49-F238E27FC236}">
                  <a16:creationId xmlns:a16="http://schemas.microsoft.com/office/drawing/2014/main" id="{57D31B51-B2B1-45EB-8679-F975F33AE09F}"/>
                </a:ext>
              </a:extLst>
            </p:cNvPr>
            <p:cNvGrpSpPr/>
            <p:nvPr/>
          </p:nvGrpSpPr>
          <p:grpSpPr>
            <a:xfrm>
              <a:off x="5363562" y="1640097"/>
              <a:ext cx="328578" cy="328574"/>
              <a:chOff x="7719249" y="5265420"/>
              <a:chExt cx="499840" cy="499834"/>
            </a:xfrm>
          </p:grpSpPr>
          <p:sp>
            <p:nvSpPr>
              <p:cNvPr id="26" name="椭圆 25">
                <a:extLst>
                  <a:ext uri="{FF2B5EF4-FFF2-40B4-BE49-F238E27FC236}">
                    <a16:creationId xmlns:a16="http://schemas.microsoft.com/office/drawing/2014/main" id="{EC597B43-2A2F-4B15-B676-44AAD36D5225}"/>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7" name="椭圆 26">
                <a:extLst>
                  <a:ext uri="{FF2B5EF4-FFF2-40B4-BE49-F238E27FC236}">
                    <a16:creationId xmlns:a16="http://schemas.microsoft.com/office/drawing/2014/main" id="{7085BA59-0B8D-47D0-AA96-411903884438}"/>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38" name="任意多边形: 形状 37">
            <a:extLst>
              <a:ext uri="{FF2B5EF4-FFF2-40B4-BE49-F238E27FC236}">
                <a16:creationId xmlns:a16="http://schemas.microsoft.com/office/drawing/2014/main" id="{DE137446-3516-4AD0-8EC6-47E531294503}"/>
              </a:ext>
            </a:extLst>
          </p:cNvPr>
          <p:cNvSpPr/>
          <p:nvPr/>
        </p:nvSpPr>
        <p:spPr>
          <a:xfrm>
            <a:off x="0" y="3411000"/>
            <a:ext cx="12192000" cy="3447000"/>
          </a:xfrm>
          <a:custGeom>
            <a:avLst/>
            <a:gdLst>
              <a:gd name="connsiteX0" fmla="*/ 4141894 w 12192000"/>
              <a:gd name="connsiteY0" fmla="*/ 3012776 h 3447000"/>
              <a:gd name="connsiteX1" fmla="*/ 4390358 w 12192000"/>
              <a:gd name="connsiteY1" fmla="*/ 3261239 h 3447000"/>
              <a:gd name="connsiteX2" fmla="*/ 4317584 w 12192000"/>
              <a:gd name="connsiteY2" fmla="*/ 3436929 h 3447000"/>
              <a:gd name="connsiteX3" fmla="*/ 4305378 w 12192000"/>
              <a:gd name="connsiteY3" fmla="*/ 3447000 h 3447000"/>
              <a:gd name="connsiteX4" fmla="*/ 3978411 w 12192000"/>
              <a:gd name="connsiteY4" fmla="*/ 3447000 h 3447000"/>
              <a:gd name="connsiteX5" fmla="*/ 3966204 w 12192000"/>
              <a:gd name="connsiteY5" fmla="*/ 3436929 h 3447000"/>
              <a:gd name="connsiteX6" fmla="*/ 3893431 w 12192000"/>
              <a:gd name="connsiteY6" fmla="*/ 3261239 h 3447000"/>
              <a:gd name="connsiteX7" fmla="*/ 4141894 w 12192000"/>
              <a:gd name="connsiteY7" fmla="*/ 3012776 h 3447000"/>
              <a:gd name="connsiteX8" fmla="*/ 9595291 w 12192000"/>
              <a:gd name="connsiteY8" fmla="*/ 2773782 h 3447000"/>
              <a:gd name="connsiteX9" fmla="*/ 9689158 w 12192000"/>
              <a:gd name="connsiteY9" fmla="*/ 2867649 h 3447000"/>
              <a:gd name="connsiteX10" fmla="*/ 9595291 w 12192000"/>
              <a:gd name="connsiteY10" fmla="*/ 2961516 h 3447000"/>
              <a:gd name="connsiteX11" fmla="*/ 9501424 w 12192000"/>
              <a:gd name="connsiteY11" fmla="*/ 2867649 h 3447000"/>
              <a:gd name="connsiteX12" fmla="*/ 9595291 w 12192000"/>
              <a:gd name="connsiteY12" fmla="*/ 2773782 h 3447000"/>
              <a:gd name="connsiteX13" fmla="*/ 0 w 12192000"/>
              <a:gd name="connsiteY13" fmla="*/ 930585 h 3447000"/>
              <a:gd name="connsiteX14" fmla="*/ 84194 w 12192000"/>
              <a:gd name="connsiteY14" fmla="*/ 998331 h 3447000"/>
              <a:gd name="connsiteX15" fmla="*/ 1112825 w 12192000"/>
              <a:gd name="connsiteY15" fmla="*/ 1210688 h 3447000"/>
              <a:gd name="connsiteX16" fmla="*/ 1181405 w 12192000"/>
              <a:gd name="connsiteY16" fmla="*/ 1197353 h 3447000"/>
              <a:gd name="connsiteX17" fmla="*/ 1208075 w 12192000"/>
              <a:gd name="connsiteY17" fmla="*/ 1190686 h 3447000"/>
              <a:gd name="connsiteX18" fmla="*/ 1528115 w 12192000"/>
              <a:gd name="connsiteY18" fmla="*/ 1184018 h 3447000"/>
              <a:gd name="connsiteX19" fmla="*/ 2020558 w 12192000"/>
              <a:gd name="connsiteY19" fmla="*/ 1700273 h 3447000"/>
              <a:gd name="connsiteX20" fmla="*/ 2062468 w 12192000"/>
              <a:gd name="connsiteY20" fmla="*/ 1863151 h 3447000"/>
              <a:gd name="connsiteX21" fmla="*/ 2067230 w 12192000"/>
              <a:gd name="connsiteY21" fmla="*/ 1877438 h 3447000"/>
              <a:gd name="connsiteX22" fmla="*/ 2670163 w 12192000"/>
              <a:gd name="connsiteY22" fmla="*/ 2588003 h 3447000"/>
              <a:gd name="connsiteX23" fmla="*/ 3007348 w 12192000"/>
              <a:gd name="connsiteY23" fmla="*/ 2772788 h 3447000"/>
              <a:gd name="connsiteX24" fmla="*/ 3007348 w 12192000"/>
              <a:gd name="connsiteY24" fmla="*/ 2773741 h 3447000"/>
              <a:gd name="connsiteX25" fmla="*/ 3607963 w 12192000"/>
              <a:gd name="connsiteY25" fmla="*/ 3416493 h 3447000"/>
              <a:gd name="connsiteX26" fmla="*/ 3614934 w 12192000"/>
              <a:gd name="connsiteY26" fmla="*/ 3447000 h 3447000"/>
              <a:gd name="connsiteX27" fmla="*/ 0 w 12192000"/>
              <a:gd name="connsiteY27" fmla="*/ 3447000 h 3447000"/>
              <a:gd name="connsiteX28" fmla="*/ 11441326 w 12192000"/>
              <a:gd name="connsiteY28" fmla="*/ 808322 h 3447000"/>
              <a:gd name="connsiteX29" fmla="*/ 11551115 w 12192000"/>
              <a:gd name="connsiteY29" fmla="*/ 820494 h 3447000"/>
              <a:gd name="connsiteX30" fmla="*/ 11903364 w 12192000"/>
              <a:gd name="connsiteY30" fmla="*/ 859987 h 3447000"/>
              <a:gd name="connsiteX31" fmla="*/ 12091535 w 12192000"/>
              <a:gd name="connsiteY31" fmla="*/ 867442 h 3447000"/>
              <a:gd name="connsiteX32" fmla="*/ 12192000 w 12192000"/>
              <a:gd name="connsiteY32" fmla="*/ 864426 h 3447000"/>
              <a:gd name="connsiteX33" fmla="*/ 12192000 w 12192000"/>
              <a:gd name="connsiteY33" fmla="*/ 3447000 h 3447000"/>
              <a:gd name="connsiteX34" fmla="*/ 10044242 w 12192000"/>
              <a:gd name="connsiteY34" fmla="*/ 3447000 h 3447000"/>
              <a:gd name="connsiteX35" fmla="*/ 10067877 w 12192000"/>
              <a:gd name="connsiteY35" fmla="*/ 3406684 h 3447000"/>
              <a:gd name="connsiteX36" fmla="*/ 10329748 w 12192000"/>
              <a:gd name="connsiteY36" fmla="*/ 2861669 h 3447000"/>
              <a:gd name="connsiteX37" fmla="*/ 10457406 w 12192000"/>
              <a:gd name="connsiteY37" fmla="*/ 2370049 h 3447000"/>
              <a:gd name="connsiteX38" fmla="*/ 10486570 w 12192000"/>
              <a:gd name="connsiteY38" fmla="*/ 1869956 h 3447000"/>
              <a:gd name="connsiteX39" fmla="*/ 10491251 w 12192000"/>
              <a:gd name="connsiteY39" fmla="*/ 1720878 h 3447000"/>
              <a:gd name="connsiteX40" fmla="*/ 10734109 w 12192000"/>
              <a:gd name="connsiteY40" fmla="*/ 1094495 h 3447000"/>
              <a:gd name="connsiteX41" fmla="*/ 11441326 w 12192000"/>
              <a:gd name="connsiteY41" fmla="*/ 808322 h 3447000"/>
              <a:gd name="connsiteX42" fmla="*/ 12192000 w 12192000"/>
              <a:gd name="connsiteY42" fmla="*/ 42030 h 3447000"/>
              <a:gd name="connsiteX43" fmla="*/ 12192000 w 12192000"/>
              <a:gd name="connsiteY43" fmla="*/ 482456 h 3447000"/>
              <a:gd name="connsiteX44" fmla="*/ 12171691 w 12192000"/>
              <a:gd name="connsiteY44" fmla="*/ 480409 h 3447000"/>
              <a:gd name="connsiteX45" fmla="*/ 11993881 w 12192000"/>
              <a:gd name="connsiteY45" fmla="*/ 262243 h 3447000"/>
              <a:gd name="connsiteX46" fmla="*/ 12171691 w 12192000"/>
              <a:gd name="connsiteY46" fmla="*/ 44078 h 3447000"/>
              <a:gd name="connsiteX47" fmla="*/ 672607 w 12192000"/>
              <a:gd name="connsiteY47" fmla="*/ 0 h 3447000"/>
              <a:gd name="connsiteX48" fmla="*/ 1063993 w 12192000"/>
              <a:gd name="connsiteY48" fmla="*/ 391384 h 3447000"/>
              <a:gd name="connsiteX49" fmla="*/ 672607 w 12192000"/>
              <a:gd name="connsiteY49" fmla="*/ 782768 h 3447000"/>
              <a:gd name="connsiteX50" fmla="*/ 281221 w 12192000"/>
              <a:gd name="connsiteY50" fmla="*/ 391384 h 3447000"/>
              <a:gd name="connsiteX51" fmla="*/ 672607 w 12192000"/>
              <a:gd name="connsiteY51" fmla="*/ 0 h 344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3447000">
                <a:moveTo>
                  <a:pt x="4141894" y="3012776"/>
                </a:moveTo>
                <a:cubicBezTo>
                  <a:pt x="4279117" y="3012776"/>
                  <a:pt x="4390358" y="3124017"/>
                  <a:pt x="4390358" y="3261239"/>
                </a:cubicBezTo>
                <a:cubicBezTo>
                  <a:pt x="4390358" y="3329850"/>
                  <a:pt x="4362547" y="3391966"/>
                  <a:pt x="4317584" y="3436929"/>
                </a:cubicBezTo>
                <a:lnTo>
                  <a:pt x="4305378" y="3447000"/>
                </a:lnTo>
                <a:lnTo>
                  <a:pt x="3978411" y="3447000"/>
                </a:lnTo>
                <a:lnTo>
                  <a:pt x="3966204" y="3436929"/>
                </a:lnTo>
                <a:cubicBezTo>
                  <a:pt x="3921241" y="3391966"/>
                  <a:pt x="3893431" y="3329850"/>
                  <a:pt x="3893431" y="3261239"/>
                </a:cubicBezTo>
                <a:cubicBezTo>
                  <a:pt x="3893431" y="3124017"/>
                  <a:pt x="4004671" y="3012776"/>
                  <a:pt x="4141894" y="3012776"/>
                </a:cubicBezTo>
                <a:close/>
                <a:moveTo>
                  <a:pt x="9595291" y="2773782"/>
                </a:moveTo>
                <a:cubicBezTo>
                  <a:pt x="9647132" y="2773782"/>
                  <a:pt x="9689158" y="2815808"/>
                  <a:pt x="9689158" y="2867649"/>
                </a:cubicBezTo>
                <a:cubicBezTo>
                  <a:pt x="9689158" y="2919490"/>
                  <a:pt x="9647132" y="2961516"/>
                  <a:pt x="9595291" y="2961516"/>
                </a:cubicBezTo>
                <a:cubicBezTo>
                  <a:pt x="9543450" y="2961516"/>
                  <a:pt x="9501424" y="2919490"/>
                  <a:pt x="9501424" y="2867649"/>
                </a:cubicBezTo>
                <a:cubicBezTo>
                  <a:pt x="9501424" y="2815808"/>
                  <a:pt x="9543450" y="2773782"/>
                  <a:pt x="9595291" y="2773782"/>
                </a:cubicBezTo>
                <a:close/>
                <a:moveTo>
                  <a:pt x="0" y="930585"/>
                </a:moveTo>
                <a:lnTo>
                  <a:pt x="84194" y="998331"/>
                </a:lnTo>
                <a:cubicBezTo>
                  <a:pt x="380338" y="1208709"/>
                  <a:pt x="752780" y="1287365"/>
                  <a:pt x="1112825" y="1210688"/>
                </a:cubicBezTo>
                <a:lnTo>
                  <a:pt x="1181405" y="1197353"/>
                </a:lnTo>
                <a:cubicBezTo>
                  <a:pt x="1189978" y="1195448"/>
                  <a:pt x="1199503" y="1193543"/>
                  <a:pt x="1208075" y="1190686"/>
                </a:cubicBezTo>
                <a:cubicBezTo>
                  <a:pt x="1309040" y="1163063"/>
                  <a:pt x="1418578" y="1158301"/>
                  <a:pt x="1528115" y="1184018"/>
                </a:cubicBezTo>
                <a:cubicBezTo>
                  <a:pt x="1788148" y="1244026"/>
                  <a:pt x="1975790" y="1453576"/>
                  <a:pt x="2020558" y="1700273"/>
                </a:cubicBezTo>
                <a:cubicBezTo>
                  <a:pt x="2030083" y="1755519"/>
                  <a:pt x="2043418" y="1809811"/>
                  <a:pt x="2062468" y="1863151"/>
                </a:cubicBezTo>
                <a:lnTo>
                  <a:pt x="2067230" y="1877438"/>
                </a:lnTo>
                <a:cubicBezTo>
                  <a:pt x="2173910" y="2180333"/>
                  <a:pt x="2388223" y="2433699"/>
                  <a:pt x="2670163" y="2588003"/>
                </a:cubicBezTo>
                <a:lnTo>
                  <a:pt x="3007348" y="2772788"/>
                </a:lnTo>
                <a:lnTo>
                  <a:pt x="3007348" y="2773741"/>
                </a:lnTo>
                <a:cubicBezTo>
                  <a:pt x="3299052" y="2889828"/>
                  <a:pt x="3515224" y="3129813"/>
                  <a:pt x="3607963" y="3416493"/>
                </a:cubicBezTo>
                <a:lnTo>
                  <a:pt x="3614934" y="3447000"/>
                </a:lnTo>
                <a:lnTo>
                  <a:pt x="0" y="3447000"/>
                </a:lnTo>
                <a:close/>
                <a:moveTo>
                  <a:pt x="11441326" y="808322"/>
                </a:moveTo>
                <a:cubicBezTo>
                  <a:pt x="11478070" y="810149"/>
                  <a:pt x="11514740" y="814204"/>
                  <a:pt x="11551115" y="820494"/>
                </a:cubicBezTo>
                <a:cubicBezTo>
                  <a:pt x="11666805" y="841094"/>
                  <a:pt x="11785003" y="855443"/>
                  <a:pt x="11903364" y="859987"/>
                </a:cubicBezTo>
                <a:lnTo>
                  <a:pt x="12091535" y="867442"/>
                </a:lnTo>
                <a:lnTo>
                  <a:pt x="12192000" y="864426"/>
                </a:lnTo>
                <a:lnTo>
                  <a:pt x="12192000" y="3447000"/>
                </a:lnTo>
                <a:lnTo>
                  <a:pt x="10044242" y="3447000"/>
                </a:lnTo>
                <a:lnTo>
                  <a:pt x="10067877" y="3406684"/>
                </a:lnTo>
                <a:lnTo>
                  <a:pt x="10329748" y="2861669"/>
                </a:lnTo>
                <a:cubicBezTo>
                  <a:pt x="10404273" y="2707822"/>
                  <a:pt x="10448022" y="2540607"/>
                  <a:pt x="10457406" y="2370049"/>
                </a:cubicBezTo>
                <a:lnTo>
                  <a:pt x="10486570" y="1869956"/>
                </a:lnTo>
                <a:cubicBezTo>
                  <a:pt x="10489981" y="1820231"/>
                  <a:pt x="10492091" y="1770857"/>
                  <a:pt x="10491251" y="1720878"/>
                </a:cubicBezTo>
                <a:cubicBezTo>
                  <a:pt x="10488467" y="1497101"/>
                  <a:pt x="10569457" y="1271097"/>
                  <a:pt x="10734109" y="1094495"/>
                </a:cubicBezTo>
                <a:cubicBezTo>
                  <a:pt x="10923259" y="891893"/>
                  <a:pt x="11184119" y="795533"/>
                  <a:pt x="11441326" y="808322"/>
                </a:cubicBezTo>
                <a:close/>
                <a:moveTo>
                  <a:pt x="12192000" y="42030"/>
                </a:moveTo>
                <a:lnTo>
                  <a:pt x="12192000" y="482456"/>
                </a:lnTo>
                <a:lnTo>
                  <a:pt x="12171691" y="480409"/>
                </a:lnTo>
                <a:cubicBezTo>
                  <a:pt x="12070215" y="459644"/>
                  <a:pt x="11993881" y="369858"/>
                  <a:pt x="11993881" y="262243"/>
                </a:cubicBezTo>
                <a:cubicBezTo>
                  <a:pt x="11993881" y="154629"/>
                  <a:pt x="12070215" y="64843"/>
                  <a:pt x="12171691" y="44078"/>
                </a:cubicBezTo>
                <a:close/>
                <a:moveTo>
                  <a:pt x="672607" y="0"/>
                </a:moveTo>
                <a:cubicBezTo>
                  <a:pt x="888764" y="0"/>
                  <a:pt x="1063993" y="175229"/>
                  <a:pt x="1063993" y="391384"/>
                </a:cubicBezTo>
                <a:cubicBezTo>
                  <a:pt x="1063993" y="607539"/>
                  <a:pt x="888764" y="782768"/>
                  <a:pt x="672607" y="782768"/>
                </a:cubicBezTo>
                <a:cubicBezTo>
                  <a:pt x="456450" y="782768"/>
                  <a:pt x="281221" y="607539"/>
                  <a:pt x="281221" y="391384"/>
                </a:cubicBezTo>
                <a:cubicBezTo>
                  <a:pt x="281221" y="175229"/>
                  <a:pt x="456450" y="0"/>
                  <a:pt x="672607"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0" name="Oval 7">
            <a:extLst>
              <a:ext uri="{FF2B5EF4-FFF2-40B4-BE49-F238E27FC236}">
                <a16:creationId xmlns:a16="http://schemas.microsoft.com/office/drawing/2014/main" id="{11BF87AC-8ECF-4FE7-8F3A-9D2E211C13E2}"/>
              </a:ext>
            </a:extLst>
          </p:cNvPr>
          <p:cNvSpPr>
            <a:spLocks/>
          </p:cNvSpPr>
          <p:nvPr/>
        </p:nvSpPr>
        <p:spPr bwMode="auto">
          <a:xfrm>
            <a:off x="5821565" y="3115111"/>
            <a:ext cx="620606" cy="627779"/>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solidFill>
                <a:prstClr val="white"/>
              </a:solidFill>
              <a:latin typeface="Lato Black" panose="020F0A02020204030203" pitchFamily="34" charset="0"/>
            </a:endParaRPr>
          </a:p>
        </p:txBody>
      </p:sp>
      <p:sp>
        <p:nvSpPr>
          <p:cNvPr id="41" name="ValueShape2">
            <a:extLst>
              <a:ext uri="{FF2B5EF4-FFF2-40B4-BE49-F238E27FC236}">
                <a16:creationId xmlns:a16="http://schemas.microsoft.com/office/drawing/2014/main" id="{1FE0B39C-C5DF-43E0-B7B3-8B17D13064C8}"/>
              </a:ext>
            </a:extLst>
          </p:cNvPr>
          <p:cNvSpPr/>
          <p:nvPr/>
        </p:nvSpPr>
        <p:spPr>
          <a:xfrm>
            <a:off x="4068862" y="1365995"/>
            <a:ext cx="4126014" cy="4126010"/>
          </a:xfrm>
          <a:prstGeom prst="blockArc">
            <a:avLst>
              <a:gd name="adj1" fmla="val 18849150"/>
              <a:gd name="adj2" fmla="val 9504000"/>
              <a:gd name="adj3" fmla="val 17419"/>
            </a:avLst>
          </a:prstGeom>
          <a:solidFill>
            <a:srgbClr val="7AC0B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2" name="ValueShape1">
            <a:extLst>
              <a:ext uri="{FF2B5EF4-FFF2-40B4-BE49-F238E27FC236}">
                <a16:creationId xmlns:a16="http://schemas.microsoft.com/office/drawing/2014/main" id="{4ABE3E20-C85B-44AB-A17C-98556670BC36}"/>
              </a:ext>
            </a:extLst>
          </p:cNvPr>
          <p:cNvSpPr/>
          <p:nvPr/>
        </p:nvSpPr>
        <p:spPr>
          <a:xfrm>
            <a:off x="5041325" y="2338459"/>
            <a:ext cx="2181087" cy="2181080"/>
          </a:xfrm>
          <a:prstGeom prst="blockArc">
            <a:avLst>
              <a:gd name="adj1" fmla="val 13286285"/>
              <a:gd name="adj2" fmla="val 8208000"/>
              <a:gd name="adj3" fmla="val 13338"/>
            </a:avLst>
          </a:prstGeom>
          <a:solidFill>
            <a:srgbClr val="4AA8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3" name="矩形 42">
            <a:extLst>
              <a:ext uri="{FF2B5EF4-FFF2-40B4-BE49-F238E27FC236}">
                <a16:creationId xmlns:a16="http://schemas.microsoft.com/office/drawing/2014/main" id="{3082C3F7-F5DD-490E-BB6B-19A151DB4801}"/>
              </a:ext>
            </a:extLst>
          </p:cNvPr>
          <p:cNvSpPr/>
          <p:nvPr/>
        </p:nvSpPr>
        <p:spPr>
          <a:xfrm>
            <a:off x="8465829" y="2106592"/>
            <a:ext cx="1018573" cy="231867"/>
          </a:xfrm>
          <a:prstGeom prst="rect">
            <a:avLst/>
          </a:pr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E9454BE3-F72A-416E-A0DA-D2BA6866953C}"/>
              </a:ext>
            </a:extLst>
          </p:cNvPr>
          <p:cNvSpPr/>
          <p:nvPr/>
        </p:nvSpPr>
        <p:spPr>
          <a:xfrm>
            <a:off x="8465829" y="2476337"/>
            <a:ext cx="2942735"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46" name="矩形 45">
            <a:extLst>
              <a:ext uri="{FF2B5EF4-FFF2-40B4-BE49-F238E27FC236}">
                <a16:creationId xmlns:a16="http://schemas.microsoft.com/office/drawing/2014/main" id="{2138B09C-01DB-4930-B638-135986AF59E4}"/>
              </a:ext>
            </a:extLst>
          </p:cNvPr>
          <p:cNvSpPr/>
          <p:nvPr/>
        </p:nvSpPr>
        <p:spPr>
          <a:xfrm>
            <a:off x="8465829" y="3626956"/>
            <a:ext cx="1018573" cy="231867"/>
          </a:xfrm>
          <a:prstGeom prst="rect">
            <a:avLst/>
          </a:prstGeom>
          <a:solidFill>
            <a:srgbClr val="7AC0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40FA759E-28EB-47F4-8D03-79F06029BE2B}"/>
              </a:ext>
            </a:extLst>
          </p:cNvPr>
          <p:cNvSpPr/>
          <p:nvPr/>
        </p:nvSpPr>
        <p:spPr>
          <a:xfrm>
            <a:off x="8465830" y="3996701"/>
            <a:ext cx="1973764"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48" name="文本框 47">
            <a:extLst>
              <a:ext uri="{FF2B5EF4-FFF2-40B4-BE49-F238E27FC236}">
                <a16:creationId xmlns:a16="http://schemas.microsoft.com/office/drawing/2014/main" id="{DD5A4A19-A387-4AF3-A4CF-A478508234EA}"/>
              </a:ext>
            </a:extLst>
          </p:cNvPr>
          <p:cNvSpPr txBox="1"/>
          <p:nvPr/>
        </p:nvSpPr>
        <p:spPr>
          <a:xfrm>
            <a:off x="1513445" y="2003684"/>
            <a:ext cx="3550948" cy="2222853"/>
          </a:xfrm>
          <a:prstGeom prst="rect">
            <a:avLst/>
          </a:prstGeom>
          <a:noFill/>
        </p:spPr>
        <p:txBody>
          <a:bodyPr wrap="square" rtlCol="0">
            <a:spAutoFit/>
          </a:bodyPr>
          <a:lstStyle/>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a:t>
            </a:r>
          </a:p>
          <a:p>
            <a:pPr>
              <a:lnSpc>
                <a:spcPct val="150000"/>
              </a:lnSpc>
              <a:spcBef>
                <a:spcPts val="1200"/>
              </a:spcBef>
              <a:defRPr/>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p:txBody>
      </p:sp>
    </p:spTree>
    <p:extLst>
      <p:ext uri="{BB962C8B-B14F-4D97-AF65-F5344CB8AC3E}">
        <p14:creationId xmlns:p14="http://schemas.microsoft.com/office/powerpoint/2010/main" val="1655693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水中的倒影&#10;&#10;描述已自动生成">
            <a:extLst>
              <a:ext uri="{FF2B5EF4-FFF2-40B4-BE49-F238E27FC236}">
                <a16:creationId xmlns:a16="http://schemas.microsoft.com/office/drawing/2014/main" id="{07D2A348-A68D-49CC-AE51-8BE2859F8B49}"/>
              </a:ext>
            </a:extLst>
          </p:cNvPr>
          <p:cNvPicPr>
            <a:picLocks noChangeAspect="1"/>
          </p:cNvPicPr>
          <p:nvPr/>
        </p:nvPicPr>
        <p:blipFill rotWithShape="1">
          <a:blip r:embed="rId2">
            <a:alphaModFix amt="62000"/>
            <a:extLst>
              <a:ext uri="{28A0092B-C50C-407E-A947-70E740481C1C}">
                <a14:useLocalDpi xmlns:a14="http://schemas.microsoft.com/office/drawing/2010/main" val="0"/>
              </a:ext>
            </a:extLst>
          </a:blip>
          <a:srcRect b="15076"/>
          <a:stretch/>
        </p:blipFill>
        <p:spPr>
          <a:xfrm>
            <a:off x="0" y="1460480"/>
            <a:ext cx="12192000" cy="5824104"/>
          </a:xfrm>
          <a:prstGeom prst="rect">
            <a:avLst/>
          </a:prstGeom>
        </p:spPr>
      </p:pic>
      <p:grpSp>
        <p:nvGrpSpPr>
          <p:cNvPr id="21" name="图形 14">
            <a:extLst>
              <a:ext uri="{FF2B5EF4-FFF2-40B4-BE49-F238E27FC236}">
                <a16:creationId xmlns:a16="http://schemas.microsoft.com/office/drawing/2014/main" id="{DBB3A10A-6C89-4776-9AED-F3AAA8F5AD32}"/>
              </a:ext>
            </a:extLst>
          </p:cNvPr>
          <p:cNvGrpSpPr/>
          <p:nvPr/>
        </p:nvGrpSpPr>
        <p:grpSpPr>
          <a:xfrm>
            <a:off x="-660398" y="311863"/>
            <a:ext cx="13512797" cy="6973709"/>
            <a:chOff x="-145187" y="485484"/>
            <a:chExt cx="12482373" cy="6441926"/>
          </a:xfrm>
        </p:grpSpPr>
        <p:sp>
          <p:nvSpPr>
            <p:cNvPr id="22" name="任意多边形: 形状 21">
              <a:extLst>
                <a:ext uri="{FF2B5EF4-FFF2-40B4-BE49-F238E27FC236}">
                  <a16:creationId xmlns:a16="http://schemas.microsoft.com/office/drawing/2014/main" id="{3BC2B340-D6E0-4C07-BBF7-0CF7BAC3AB0A}"/>
                </a:ext>
              </a:extLst>
            </p:cNvPr>
            <p:cNvSpPr/>
            <p:nvPr/>
          </p:nvSpPr>
          <p:spPr>
            <a:xfrm>
              <a:off x="-139712" y="4279662"/>
              <a:ext cx="12467773" cy="2646835"/>
            </a:xfrm>
            <a:custGeom>
              <a:avLst/>
              <a:gdLst>
                <a:gd name="connsiteX0" fmla="*/ 12467774 w 12467773"/>
                <a:gd name="connsiteY0" fmla="*/ 1641311 h 2646835"/>
                <a:gd name="connsiteX1" fmla="*/ 11728686 w 12467773"/>
                <a:gd name="connsiteY1" fmla="*/ 1486194 h 2646835"/>
                <a:gd name="connsiteX2" fmla="*/ 10943063 w 12467773"/>
                <a:gd name="connsiteY2" fmla="*/ 1665947 h 2646835"/>
                <a:gd name="connsiteX3" fmla="*/ 10253248 w 12467773"/>
                <a:gd name="connsiteY3" fmla="*/ 1557365 h 2646835"/>
                <a:gd name="connsiteX4" fmla="*/ 9750485 w 12467773"/>
                <a:gd name="connsiteY4" fmla="*/ 1504443 h 2646835"/>
                <a:gd name="connsiteX5" fmla="*/ 9755047 w 12467773"/>
                <a:gd name="connsiteY5" fmla="*/ 1396773 h 2646835"/>
                <a:gd name="connsiteX6" fmla="*/ 9941188 w 12467773"/>
                <a:gd name="connsiteY6" fmla="*/ 751668 h 2646835"/>
                <a:gd name="connsiteX7" fmla="*/ 9797021 w 12467773"/>
                <a:gd name="connsiteY7" fmla="*/ 751668 h 2646835"/>
                <a:gd name="connsiteX8" fmla="*/ 9743186 w 12467773"/>
                <a:gd name="connsiteY8" fmla="*/ 768092 h 2646835"/>
                <a:gd name="connsiteX9" fmla="*/ 9715812 w 12467773"/>
                <a:gd name="connsiteY9" fmla="*/ 815540 h 2646835"/>
                <a:gd name="connsiteX10" fmla="*/ 9598105 w 12467773"/>
                <a:gd name="connsiteY10" fmla="*/ 1103875 h 2646835"/>
                <a:gd name="connsiteX11" fmla="*/ 9585331 w 12467773"/>
                <a:gd name="connsiteY11" fmla="*/ 1134899 h 2646835"/>
                <a:gd name="connsiteX12" fmla="*/ 9584419 w 12467773"/>
                <a:gd name="connsiteY12" fmla="*/ 1138548 h 2646835"/>
                <a:gd name="connsiteX13" fmla="*/ 9580769 w 12467773"/>
                <a:gd name="connsiteY13" fmla="*/ 1145848 h 2646835"/>
                <a:gd name="connsiteX14" fmla="*/ 9286959 w 12467773"/>
                <a:gd name="connsiteY14" fmla="*/ 1397686 h 2646835"/>
                <a:gd name="connsiteX15" fmla="*/ 9151003 w 12467773"/>
                <a:gd name="connsiteY15" fmla="*/ 1122124 h 2646835"/>
                <a:gd name="connsiteX16" fmla="*/ 9151003 w 12467773"/>
                <a:gd name="connsiteY16" fmla="*/ 1120299 h 2646835"/>
                <a:gd name="connsiteX17" fmla="*/ 9151003 w 12467773"/>
                <a:gd name="connsiteY17" fmla="*/ 934159 h 2646835"/>
                <a:gd name="connsiteX18" fmla="*/ 9412877 w 12467773"/>
                <a:gd name="connsiteY18" fmla="*/ 518992 h 2646835"/>
                <a:gd name="connsiteX19" fmla="*/ 9838994 w 12467773"/>
                <a:gd name="connsiteY19" fmla="*/ 426834 h 2646835"/>
                <a:gd name="connsiteX20" fmla="*/ 10109992 w 12467773"/>
                <a:gd name="connsiteY20" fmla="*/ 267155 h 2646835"/>
                <a:gd name="connsiteX21" fmla="*/ 10158352 w 12467773"/>
                <a:gd name="connsiteY21" fmla="*/ 102001 h 2646835"/>
                <a:gd name="connsiteX22" fmla="*/ 10158352 w 12467773"/>
                <a:gd name="connsiteY22" fmla="*/ 23530 h 2646835"/>
                <a:gd name="connsiteX23" fmla="*/ 10084444 w 12467773"/>
                <a:gd name="connsiteY23" fmla="*/ 2543 h 2646835"/>
                <a:gd name="connsiteX24" fmla="*/ 9111767 w 12467773"/>
                <a:gd name="connsiteY24" fmla="*/ 103826 h 2646835"/>
                <a:gd name="connsiteX25" fmla="*/ 9115417 w 12467773"/>
                <a:gd name="connsiteY25" fmla="*/ 105650 h 2646835"/>
                <a:gd name="connsiteX26" fmla="*/ 8989498 w 12467773"/>
                <a:gd name="connsiteY26" fmla="*/ 223357 h 2646835"/>
                <a:gd name="connsiteX27" fmla="*/ 8989498 w 12467773"/>
                <a:gd name="connsiteY27" fmla="*/ 1166835 h 2646835"/>
                <a:gd name="connsiteX28" fmla="*/ 8952088 w 12467773"/>
                <a:gd name="connsiteY28" fmla="*/ 1205158 h 2646835"/>
                <a:gd name="connsiteX29" fmla="*/ 8914677 w 12467773"/>
                <a:gd name="connsiteY29" fmla="*/ 1166835 h 2646835"/>
                <a:gd name="connsiteX30" fmla="*/ 8914677 w 12467773"/>
                <a:gd name="connsiteY30" fmla="*/ 1166835 h 2646835"/>
                <a:gd name="connsiteX31" fmla="*/ 8914677 w 12467773"/>
                <a:gd name="connsiteY31" fmla="*/ 225182 h 2646835"/>
                <a:gd name="connsiteX32" fmla="*/ 8789671 w 12467773"/>
                <a:gd name="connsiteY32" fmla="*/ 107475 h 2646835"/>
                <a:gd name="connsiteX33" fmla="*/ 8792408 w 12467773"/>
                <a:gd name="connsiteY33" fmla="*/ 105650 h 2646835"/>
                <a:gd name="connsiteX34" fmla="*/ 7819732 w 12467773"/>
                <a:gd name="connsiteY34" fmla="*/ 4368 h 2646835"/>
                <a:gd name="connsiteX35" fmla="*/ 7745824 w 12467773"/>
                <a:gd name="connsiteY35" fmla="*/ 25355 h 2646835"/>
                <a:gd name="connsiteX36" fmla="*/ 7745824 w 12467773"/>
                <a:gd name="connsiteY36" fmla="*/ 103826 h 2646835"/>
                <a:gd name="connsiteX37" fmla="*/ 7794184 w 12467773"/>
                <a:gd name="connsiteY37" fmla="*/ 268980 h 2646835"/>
                <a:gd name="connsiteX38" fmla="*/ 8065183 w 12467773"/>
                <a:gd name="connsiteY38" fmla="*/ 428659 h 2646835"/>
                <a:gd name="connsiteX39" fmla="*/ 8492211 w 12467773"/>
                <a:gd name="connsiteY39" fmla="*/ 520817 h 2646835"/>
                <a:gd name="connsiteX40" fmla="*/ 8754085 w 12467773"/>
                <a:gd name="connsiteY40" fmla="*/ 935984 h 2646835"/>
                <a:gd name="connsiteX41" fmla="*/ 8754085 w 12467773"/>
                <a:gd name="connsiteY41" fmla="*/ 1122124 h 2646835"/>
                <a:gd name="connsiteX42" fmla="*/ 8754085 w 12467773"/>
                <a:gd name="connsiteY42" fmla="*/ 1123949 h 2646835"/>
                <a:gd name="connsiteX43" fmla="*/ 8617217 w 12467773"/>
                <a:gd name="connsiteY43" fmla="*/ 1399511 h 2646835"/>
                <a:gd name="connsiteX44" fmla="*/ 8324320 w 12467773"/>
                <a:gd name="connsiteY44" fmla="*/ 1147673 h 2646835"/>
                <a:gd name="connsiteX45" fmla="*/ 8320670 w 12467773"/>
                <a:gd name="connsiteY45" fmla="*/ 1140373 h 2646835"/>
                <a:gd name="connsiteX46" fmla="*/ 8318845 w 12467773"/>
                <a:gd name="connsiteY46" fmla="*/ 1136724 h 2646835"/>
                <a:gd name="connsiteX47" fmla="*/ 8306071 w 12467773"/>
                <a:gd name="connsiteY47" fmla="*/ 1105700 h 2646835"/>
                <a:gd name="connsiteX48" fmla="*/ 8188364 w 12467773"/>
                <a:gd name="connsiteY48" fmla="*/ 817365 h 2646835"/>
                <a:gd name="connsiteX49" fmla="*/ 8160078 w 12467773"/>
                <a:gd name="connsiteY49" fmla="*/ 769917 h 2646835"/>
                <a:gd name="connsiteX50" fmla="*/ 8106243 w 12467773"/>
                <a:gd name="connsiteY50" fmla="*/ 753493 h 2646835"/>
                <a:gd name="connsiteX51" fmla="*/ 7960250 w 12467773"/>
                <a:gd name="connsiteY51" fmla="*/ 753493 h 2646835"/>
                <a:gd name="connsiteX52" fmla="*/ 8146391 w 12467773"/>
                <a:gd name="connsiteY52" fmla="*/ 1398598 h 2646835"/>
                <a:gd name="connsiteX53" fmla="*/ 8101681 w 12467773"/>
                <a:gd name="connsiteY53" fmla="*/ 1561015 h 2646835"/>
                <a:gd name="connsiteX54" fmla="*/ 7514973 w 12467773"/>
                <a:gd name="connsiteY54" fmla="*/ 1383999 h 2646835"/>
                <a:gd name="connsiteX55" fmla="*/ 5749374 w 12467773"/>
                <a:gd name="connsiteY55" fmla="*/ 1500793 h 2646835"/>
                <a:gd name="connsiteX56" fmla="*/ 3932678 w 12467773"/>
                <a:gd name="connsiteY56" fmla="*/ 1253518 h 2646835"/>
                <a:gd name="connsiteX57" fmla="*/ 1975463 w 12467773"/>
                <a:gd name="connsiteY57" fmla="*/ 1640398 h 2646835"/>
                <a:gd name="connsiteX58" fmla="*/ 0 w 12467773"/>
                <a:gd name="connsiteY58" fmla="*/ 1435096 h 2646835"/>
                <a:gd name="connsiteX59" fmla="*/ 0 w 12467773"/>
                <a:gd name="connsiteY59" fmla="*/ 2646836 h 2646835"/>
                <a:gd name="connsiteX60" fmla="*/ 12467774 w 12467773"/>
                <a:gd name="connsiteY60" fmla="*/ 2646836 h 2646835"/>
                <a:gd name="connsiteX61" fmla="*/ 12467774 w 12467773"/>
                <a:gd name="connsiteY61" fmla="*/ 1641311 h 26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2467773" h="2646835">
                  <a:moveTo>
                    <a:pt x="12467774" y="1641311"/>
                  </a:moveTo>
                  <a:cubicBezTo>
                    <a:pt x="12147503" y="1489843"/>
                    <a:pt x="11895665" y="1474332"/>
                    <a:pt x="11728686" y="1486194"/>
                  </a:cubicBezTo>
                  <a:cubicBezTo>
                    <a:pt x="11374653" y="1510830"/>
                    <a:pt x="11314431" y="1665035"/>
                    <a:pt x="10943063" y="1665947"/>
                  </a:cubicBezTo>
                  <a:cubicBezTo>
                    <a:pt x="10628266" y="1666860"/>
                    <a:pt x="10635565" y="1557365"/>
                    <a:pt x="10253248" y="1557365"/>
                  </a:cubicBezTo>
                  <a:cubicBezTo>
                    <a:pt x="10016010" y="1557365"/>
                    <a:pt x="9799758" y="1600251"/>
                    <a:pt x="9750485" y="1504443"/>
                  </a:cubicBezTo>
                  <a:cubicBezTo>
                    <a:pt x="9732236" y="1469770"/>
                    <a:pt x="9743186" y="1427796"/>
                    <a:pt x="9755047" y="1396773"/>
                  </a:cubicBezTo>
                  <a:lnTo>
                    <a:pt x="9941188" y="751668"/>
                  </a:lnTo>
                  <a:lnTo>
                    <a:pt x="9797021" y="751668"/>
                  </a:lnTo>
                  <a:cubicBezTo>
                    <a:pt x="9776034" y="751668"/>
                    <a:pt x="9760523" y="756230"/>
                    <a:pt x="9743186" y="768092"/>
                  </a:cubicBezTo>
                  <a:cubicBezTo>
                    <a:pt x="9725849" y="779954"/>
                    <a:pt x="9715812" y="815540"/>
                    <a:pt x="9715812" y="815540"/>
                  </a:cubicBezTo>
                  <a:cubicBezTo>
                    <a:pt x="9715812" y="815540"/>
                    <a:pt x="9634604" y="1013543"/>
                    <a:pt x="9598105" y="1103875"/>
                  </a:cubicBezTo>
                  <a:cubicBezTo>
                    <a:pt x="9594455" y="1113913"/>
                    <a:pt x="9589893" y="1124862"/>
                    <a:pt x="9585331" y="1134899"/>
                  </a:cubicBezTo>
                  <a:lnTo>
                    <a:pt x="9584419" y="1138548"/>
                  </a:lnTo>
                  <a:cubicBezTo>
                    <a:pt x="9583506" y="1141286"/>
                    <a:pt x="9582594" y="1143111"/>
                    <a:pt x="9580769" y="1145848"/>
                  </a:cubicBezTo>
                  <a:cubicBezTo>
                    <a:pt x="9526021" y="1265380"/>
                    <a:pt x="9425651" y="1404073"/>
                    <a:pt x="9286959" y="1397686"/>
                  </a:cubicBezTo>
                  <a:cubicBezTo>
                    <a:pt x="9178376" y="1393123"/>
                    <a:pt x="9151003" y="1286366"/>
                    <a:pt x="9151003" y="1122124"/>
                  </a:cubicBezTo>
                  <a:lnTo>
                    <a:pt x="9151003" y="1120299"/>
                  </a:lnTo>
                  <a:lnTo>
                    <a:pt x="9151003" y="934159"/>
                  </a:lnTo>
                  <a:cubicBezTo>
                    <a:pt x="9151003" y="723382"/>
                    <a:pt x="9206662" y="563703"/>
                    <a:pt x="9412877" y="518992"/>
                  </a:cubicBezTo>
                  <a:lnTo>
                    <a:pt x="9838994" y="426834"/>
                  </a:lnTo>
                  <a:cubicBezTo>
                    <a:pt x="9934801" y="406760"/>
                    <a:pt x="10084444" y="379387"/>
                    <a:pt x="10109992" y="267155"/>
                  </a:cubicBezTo>
                  <a:cubicBezTo>
                    <a:pt x="10109992" y="267155"/>
                    <a:pt x="10149228" y="133937"/>
                    <a:pt x="10158352" y="102001"/>
                  </a:cubicBezTo>
                  <a:cubicBezTo>
                    <a:pt x="10166565" y="70065"/>
                    <a:pt x="10173864" y="49991"/>
                    <a:pt x="10158352" y="23530"/>
                  </a:cubicBezTo>
                  <a:cubicBezTo>
                    <a:pt x="10143753" y="-1106"/>
                    <a:pt x="10109992" y="-2932"/>
                    <a:pt x="10084444" y="2543"/>
                  </a:cubicBezTo>
                  <a:cubicBezTo>
                    <a:pt x="9813444" y="59115"/>
                    <a:pt x="9478574" y="95613"/>
                    <a:pt x="9111767" y="103826"/>
                  </a:cubicBezTo>
                  <a:lnTo>
                    <a:pt x="9115417" y="105650"/>
                  </a:lnTo>
                  <a:cubicBezTo>
                    <a:pt x="9048808" y="105650"/>
                    <a:pt x="8994061" y="157660"/>
                    <a:pt x="8989498" y="223357"/>
                  </a:cubicBezTo>
                  <a:lnTo>
                    <a:pt x="8989498" y="1166835"/>
                  </a:lnTo>
                  <a:cubicBezTo>
                    <a:pt x="8989498" y="1187821"/>
                    <a:pt x="8973074" y="1205158"/>
                    <a:pt x="8952088" y="1205158"/>
                  </a:cubicBezTo>
                  <a:cubicBezTo>
                    <a:pt x="8932014" y="1205158"/>
                    <a:pt x="8914677" y="1187821"/>
                    <a:pt x="8914677" y="1166835"/>
                  </a:cubicBezTo>
                  <a:lnTo>
                    <a:pt x="8914677" y="1166835"/>
                  </a:lnTo>
                  <a:lnTo>
                    <a:pt x="8914677" y="225182"/>
                  </a:lnTo>
                  <a:cubicBezTo>
                    <a:pt x="8910115" y="159485"/>
                    <a:pt x="8855367" y="107475"/>
                    <a:pt x="8789671" y="107475"/>
                  </a:cubicBezTo>
                  <a:lnTo>
                    <a:pt x="8792408" y="105650"/>
                  </a:lnTo>
                  <a:cubicBezTo>
                    <a:pt x="8425602" y="97438"/>
                    <a:pt x="8090731" y="60028"/>
                    <a:pt x="7819732" y="4368"/>
                  </a:cubicBezTo>
                  <a:cubicBezTo>
                    <a:pt x="7795096" y="-194"/>
                    <a:pt x="7761336" y="718"/>
                    <a:pt x="7745824" y="25355"/>
                  </a:cubicBezTo>
                  <a:cubicBezTo>
                    <a:pt x="7730312" y="51816"/>
                    <a:pt x="7737611" y="71890"/>
                    <a:pt x="7745824" y="103826"/>
                  </a:cubicBezTo>
                  <a:cubicBezTo>
                    <a:pt x="7754948" y="135762"/>
                    <a:pt x="7794184" y="268980"/>
                    <a:pt x="7794184" y="268980"/>
                  </a:cubicBezTo>
                  <a:cubicBezTo>
                    <a:pt x="7819732" y="381212"/>
                    <a:pt x="7970287" y="407673"/>
                    <a:pt x="8065183" y="428659"/>
                  </a:cubicBezTo>
                  <a:lnTo>
                    <a:pt x="8492211" y="520817"/>
                  </a:lnTo>
                  <a:cubicBezTo>
                    <a:pt x="8698426" y="564615"/>
                    <a:pt x="8754085" y="725207"/>
                    <a:pt x="8754085" y="935984"/>
                  </a:cubicBezTo>
                  <a:lnTo>
                    <a:pt x="8754085" y="1122124"/>
                  </a:lnTo>
                  <a:lnTo>
                    <a:pt x="8754085" y="1123949"/>
                  </a:lnTo>
                  <a:cubicBezTo>
                    <a:pt x="8754085" y="1288191"/>
                    <a:pt x="8726712" y="1394948"/>
                    <a:pt x="8617217" y="1399511"/>
                  </a:cubicBezTo>
                  <a:cubicBezTo>
                    <a:pt x="8478524" y="1405898"/>
                    <a:pt x="8378154" y="1268117"/>
                    <a:pt x="8324320" y="1147673"/>
                  </a:cubicBezTo>
                  <a:cubicBezTo>
                    <a:pt x="8322495" y="1144936"/>
                    <a:pt x="8321582" y="1142198"/>
                    <a:pt x="8320670" y="1140373"/>
                  </a:cubicBezTo>
                  <a:lnTo>
                    <a:pt x="8318845" y="1136724"/>
                  </a:lnTo>
                  <a:cubicBezTo>
                    <a:pt x="8314283" y="1125774"/>
                    <a:pt x="8309720" y="1115737"/>
                    <a:pt x="8306071" y="1105700"/>
                  </a:cubicBezTo>
                  <a:cubicBezTo>
                    <a:pt x="8269573" y="1015367"/>
                    <a:pt x="8188364" y="817365"/>
                    <a:pt x="8188364" y="817365"/>
                  </a:cubicBezTo>
                  <a:cubicBezTo>
                    <a:pt x="8188364" y="817365"/>
                    <a:pt x="8177414" y="781779"/>
                    <a:pt x="8160078" y="769917"/>
                  </a:cubicBezTo>
                  <a:cubicBezTo>
                    <a:pt x="8142741" y="758055"/>
                    <a:pt x="8127229" y="753493"/>
                    <a:pt x="8106243" y="753493"/>
                  </a:cubicBezTo>
                  <a:lnTo>
                    <a:pt x="7960250" y="753493"/>
                  </a:lnTo>
                  <a:cubicBezTo>
                    <a:pt x="8129967" y="1042741"/>
                    <a:pt x="8148216" y="1277242"/>
                    <a:pt x="8146391" y="1398598"/>
                  </a:cubicBezTo>
                  <a:cubicBezTo>
                    <a:pt x="8144566" y="1498056"/>
                    <a:pt x="8129054" y="1537291"/>
                    <a:pt x="8101681" y="1561015"/>
                  </a:cubicBezTo>
                  <a:cubicBezTo>
                    <a:pt x="7984887" y="1662297"/>
                    <a:pt x="7683777" y="1466120"/>
                    <a:pt x="7514973" y="1383999"/>
                  </a:cubicBezTo>
                  <a:cubicBezTo>
                    <a:pt x="6964763" y="1118475"/>
                    <a:pt x="6473862" y="1415022"/>
                    <a:pt x="5749374" y="1500793"/>
                  </a:cubicBezTo>
                  <a:cubicBezTo>
                    <a:pt x="4853344" y="1606638"/>
                    <a:pt x="4902617" y="1234356"/>
                    <a:pt x="3932678" y="1253518"/>
                  </a:cubicBezTo>
                  <a:cubicBezTo>
                    <a:pt x="3053984" y="1270854"/>
                    <a:pt x="2874231" y="1550978"/>
                    <a:pt x="1975463" y="1640398"/>
                  </a:cubicBezTo>
                  <a:cubicBezTo>
                    <a:pt x="1527448" y="1685109"/>
                    <a:pt x="854970" y="1686934"/>
                    <a:pt x="0" y="1435096"/>
                  </a:cubicBezTo>
                  <a:lnTo>
                    <a:pt x="0" y="2646836"/>
                  </a:lnTo>
                  <a:lnTo>
                    <a:pt x="12467774" y="2646836"/>
                  </a:lnTo>
                  <a:lnTo>
                    <a:pt x="12467774" y="1641311"/>
                  </a:ln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AD0AD0BC-CD80-4D4F-94B7-A050F1652ED8}"/>
                </a:ext>
              </a:extLst>
            </p:cNvPr>
            <p:cNvSpPr/>
            <p:nvPr/>
          </p:nvSpPr>
          <p:spPr>
            <a:xfrm>
              <a:off x="6839383" y="490934"/>
              <a:ext cx="3921108" cy="3577488"/>
            </a:xfrm>
            <a:custGeom>
              <a:avLst/>
              <a:gdLst>
                <a:gd name="connsiteX0" fmla="*/ 1993067 w 3921108"/>
                <a:gd name="connsiteY0" fmla="*/ 124118 h 3577488"/>
                <a:gd name="connsiteX1" fmla="*/ 1599798 w 3921108"/>
                <a:gd name="connsiteY1" fmla="*/ 504611 h 3577488"/>
                <a:gd name="connsiteX2" fmla="*/ 1748528 w 3921108"/>
                <a:gd name="connsiteY2" fmla="*/ 552971 h 3577488"/>
                <a:gd name="connsiteX3" fmla="*/ 2457506 w 3921108"/>
                <a:gd name="connsiteY3" fmla="*/ 204414 h 3577488"/>
                <a:gd name="connsiteX4" fmla="*/ 3293314 w 3921108"/>
                <a:gd name="connsiteY4" fmla="*/ 1849 h 3577488"/>
                <a:gd name="connsiteX5" fmla="*/ 3279627 w 3921108"/>
                <a:gd name="connsiteY5" fmla="*/ 65721 h 3577488"/>
                <a:gd name="connsiteX6" fmla="*/ 2668283 w 3921108"/>
                <a:gd name="connsiteY6" fmla="*/ 1317608 h 3577488"/>
                <a:gd name="connsiteX7" fmla="*/ 3081624 w 3921108"/>
                <a:gd name="connsiteY7" fmla="*/ 1285672 h 3577488"/>
                <a:gd name="connsiteX8" fmla="*/ 3540589 w 3921108"/>
                <a:gd name="connsiteY8" fmla="*/ 1169790 h 3577488"/>
                <a:gd name="connsiteX9" fmla="*/ 3672895 w 3921108"/>
                <a:gd name="connsiteY9" fmla="*/ 2599606 h 3577488"/>
                <a:gd name="connsiteX10" fmla="*/ 2762265 w 3921108"/>
                <a:gd name="connsiteY10" fmla="*/ 3474649 h 3577488"/>
                <a:gd name="connsiteX11" fmla="*/ 2744016 w 3921108"/>
                <a:gd name="connsiteY11" fmla="*/ 3408040 h 3577488"/>
                <a:gd name="connsiteX12" fmla="*/ 2796939 w 3921108"/>
                <a:gd name="connsiteY12" fmla="*/ 2807645 h 3577488"/>
                <a:gd name="connsiteX13" fmla="*/ 2632697 w 3921108"/>
                <a:gd name="connsiteY13" fmla="*/ 2972800 h 3577488"/>
                <a:gd name="connsiteX14" fmla="*/ 2446556 w 3921108"/>
                <a:gd name="connsiteY14" fmla="*/ 3206388 h 3577488"/>
                <a:gd name="connsiteX15" fmla="*/ 2429219 w 3921108"/>
                <a:gd name="connsiteY15" fmla="*/ 3103281 h 3577488"/>
                <a:gd name="connsiteX16" fmla="*/ 2421008 w 3921108"/>
                <a:gd name="connsiteY16" fmla="*/ 3046708 h 3577488"/>
                <a:gd name="connsiteX17" fmla="*/ 2135409 w 3921108"/>
                <a:gd name="connsiteY17" fmla="*/ 3282121 h 3577488"/>
                <a:gd name="connsiteX18" fmla="*/ 2113510 w 3921108"/>
                <a:gd name="connsiteY18" fmla="*/ 3221900 h 3577488"/>
                <a:gd name="connsiteX19" fmla="*/ 2142709 w 3921108"/>
                <a:gd name="connsiteY19" fmla="*/ 3143429 h 3577488"/>
                <a:gd name="connsiteX20" fmla="*/ 1372598 w 3921108"/>
                <a:gd name="connsiteY20" fmla="*/ 3560420 h 3577488"/>
                <a:gd name="connsiteX21" fmla="*/ 1229342 w 3921108"/>
                <a:gd name="connsiteY21" fmla="*/ 3572282 h 3577488"/>
                <a:gd name="connsiteX22" fmla="*/ 1232080 w 3921108"/>
                <a:gd name="connsiteY22" fmla="*/ 3511147 h 3577488"/>
                <a:gd name="connsiteX23" fmla="*/ 1901821 w 3921108"/>
                <a:gd name="connsiteY23" fmla="*/ 2933564 h 3577488"/>
                <a:gd name="connsiteX24" fmla="*/ 1946531 w 3921108"/>
                <a:gd name="connsiteY24" fmla="*/ 2757460 h 3577488"/>
                <a:gd name="connsiteX25" fmla="*/ 1590674 w 3921108"/>
                <a:gd name="connsiteY25" fmla="*/ 2809470 h 3577488"/>
                <a:gd name="connsiteX26" fmla="*/ 1037727 w 3921108"/>
                <a:gd name="connsiteY26" fmla="*/ 3012947 h 3577488"/>
                <a:gd name="connsiteX27" fmla="*/ 205569 w 3921108"/>
                <a:gd name="connsiteY27" fmla="*/ 2745598 h 3577488"/>
                <a:gd name="connsiteX28" fmla="*/ 12128 w 3921108"/>
                <a:gd name="connsiteY28" fmla="*/ 1962713 h 3577488"/>
                <a:gd name="connsiteX29" fmla="*/ 1162733 w 3921108"/>
                <a:gd name="connsiteY29" fmla="*/ 454426 h 3577488"/>
                <a:gd name="connsiteX30" fmla="*/ 2015878 w 3921108"/>
                <a:gd name="connsiteY30" fmla="*/ 56596 h 3577488"/>
                <a:gd name="connsiteX31" fmla="*/ 1993067 w 3921108"/>
                <a:gd name="connsiteY31" fmla="*/ 124118 h 35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21108" h="3577488">
                  <a:moveTo>
                    <a:pt x="1993067" y="124118"/>
                  </a:moveTo>
                  <a:cubicBezTo>
                    <a:pt x="1993067" y="124118"/>
                    <a:pt x="1702906" y="285622"/>
                    <a:pt x="1599798" y="504611"/>
                  </a:cubicBezTo>
                  <a:cubicBezTo>
                    <a:pt x="1556001" y="596769"/>
                    <a:pt x="1580637" y="656078"/>
                    <a:pt x="1748528" y="552971"/>
                  </a:cubicBezTo>
                  <a:cubicBezTo>
                    <a:pt x="1986679" y="406066"/>
                    <a:pt x="2202018" y="294747"/>
                    <a:pt x="2457506" y="204414"/>
                  </a:cubicBezTo>
                  <a:cubicBezTo>
                    <a:pt x="2739453" y="104044"/>
                    <a:pt x="3255903" y="-16400"/>
                    <a:pt x="3293314" y="1849"/>
                  </a:cubicBezTo>
                  <a:cubicBezTo>
                    <a:pt x="3308825" y="9149"/>
                    <a:pt x="3309737" y="38347"/>
                    <a:pt x="3279627" y="65721"/>
                  </a:cubicBezTo>
                  <a:cubicBezTo>
                    <a:pt x="2547838" y="737287"/>
                    <a:pt x="2469367" y="1238224"/>
                    <a:pt x="2668283" y="1317608"/>
                  </a:cubicBezTo>
                  <a:cubicBezTo>
                    <a:pt x="2766827" y="1356843"/>
                    <a:pt x="2932894" y="1334032"/>
                    <a:pt x="3081624" y="1285672"/>
                  </a:cubicBezTo>
                  <a:cubicBezTo>
                    <a:pt x="3229442" y="1237312"/>
                    <a:pt x="3374522" y="1175265"/>
                    <a:pt x="3540589" y="1169790"/>
                  </a:cubicBezTo>
                  <a:cubicBezTo>
                    <a:pt x="3931119" y="1157928"/>
                    <a:pt x="4094448" y="1897929"/>
                    <a:pt x="3672895" y="2599606"/>
                  </a:cubicBezTo>
                  <a:cubicBezTo>
                    <a:pt x="3436569" y="2992874"/>
                    <a:pt x="2806975" y="3492898"/>
                    <a:pt x="2762265" y="3474649"/>
                  </a:cubicBezTo>
                  <a:cubicBezTo>
                    <a:pt x="2742191" y="3466437"/>
                    <a:pt x="2735805" y="3444538"/>
                    <a:pt x="2744016" y="3408040"/>
                  </a:cubicBezTo>
                  <a:cubicBezTo>
                    <a:pt x="2749491" y="3384316"/>
                    <a:pt x="2975779" y="2887029"/>
                    <a:pt x="2796939" y="2807645"/>
                  </a:cubicBezTo>
                  <a:cubicBezTo>
                    <a:pt x="2768653" y="2794871"/>
                    <a:pt x="2699306" y="2814945"/>
                    <a:pt x="2632697" y="2972800"/>
                  </a:cubicBezTo>
                  <a:cubicBezTo>
                    <a:pt x="2547838" y="3176277"/>
                    <a:pt x="2482142" y="3214600"/>
                    <a:pt x="2446556" y="3206388"/>
                  </a:cubicBezTo>
                  <a:cubicBezTo>
                    <a:pt x="2411883" y="3198176"/>
                    <a:pt x="2423745" y="3141604"/>
                    <a:pt x="2429219" y="3103281"/>
                  </a:cubicBezTo>
                  <a:cubicBezTo>
                    <a:pt x="2434695" y="3064957"/>
                    <a:pt x="2442906" y="3033022"/>
                    <a:pt x="2421008" y="3046708"/>
                  </a:cubicBezTo>
                  <a:cubicBezTo>
                    <a:pt x="2400021" y="3060395"/>
                    <a:pt x="2199281" y="3287596"/>
                    <a:pt x="2135409" y="3282121"/>
                  </a:cubicBezTo>
                  <a:cubicBezTo>
                    <a:pt x="2112598" y="3280297"/>
                    <a:pt x="2098911" y="3255660"/>
                    <a:pt x="2113510" y="3221900"/>
                  </a:cubicBezTo>
                  <a:cubicBezTo>
                    <a:pt x="2128110" y="3188139"/>
                    <a:pt x="2142709" y="3143429"/>
                    <a:pt x="2142709" y="3143429"/>
                  </a:cubicBezTo>
                  <a:cubicBezTo>
                    <a:pt x="2142709" y="3143429"/>
                    <a:pt x="1795976" y="3480124"/>
                    <a:pt x="1372598" y="3560420"/>
                  </a:cubicBezTo>
                  <a:cubicBezTo>
                    <a:pt x="1340662" y="3566807"/>
                    <a:pt x="1256716" y="3586881"/>
                    <a:pt x="1229342" y="3572282"/>
                  </a:cubicBezTo>
                  <a:cubicBezTo>
                    <a:pt x="1215655" y="3564982"/>
                    <a:pt x="1204706" y="3529397"/>
                    <a:pt x="1232080" y="3511147"/>
                  </a:cubicBezTo>
                  <a:cubicBezTo>
                    <a:pt x="1259453" y="3492898"/>
                    <a:pt x="1707468" y="3260223"/>
                    <a:pt x="1901821" y="2933564"/>
                  </a:cubicBezTo>
                  <a:cubicBezTo>
                    <a:pt x="1960218" y="2834107"/>
                    <a:pt x="1962043" y="2783922"/>
                    <a:pt x="1946531" y="2757460"/>
                  </a:cubicBezTo>
                  <a:cubicBezTo>
                    <a:pt x="1907296" y="2689939"/>
                    <a:pt x="1716592" y="2756548"/>
                    <a:pt x="1590674" y="2809470"/>
                  </a:cubicBezTo>
                  <a:cubicBezTo>
                    <a:pt x="1464755" y="2863305"/>
                    <a:pt x="1276790" y="2972800"/>
                    <a:pt x="1037727" y="3012947"/>
                  </a:cubicBezTo>
                  <a:cubicBezTo>
                    <a:pt x="741179" y="3063132"/>
                    <a:pt x="387147" y="2973712"/>
                    <a:pt x="205569" y="2745598"/>
                  </a:cubicBezTo>
                  <a:cubicBezTo>
                    <a:pt x="-5208" y="2482812"/>
                    <a:pt x="-17983" y="2224587"/>
                    <a:pt x="12128" y="1962713"/>
                  </a:cubicBezTo>
                  <a:cubicBezTo>
                    <a:pt x="106111" y="1142417"/>
                    <a:pt x="889909" y="621405"/>
                    <a:pt x="1162733" y="454426"/>
                  </a:cubicBezTo>
                  <a:cubicBezTo>
                    <a:pt x="1491217" y="251861"/>
                    <a:pt x="1978467" y="41997"/>
                    <a:pt x="2015878" y="56596"/>
                  </a:cubicBezTo>
                  <a:cubicBezTo>
                    <a:pt x="2035039" y="64808"/>
                    <a:pt x="2043252" y="94007"/>
                    <a:pt x="1993067" y="124118"/>
                  </a:cubicBezTo>
                </a:path>
              </a:pathLst>
            </a:custGeom>
            <a:gradFill>
              <a:gsLst>
                <a:gs pos="13000">
                  <a:srgbClr val="4AA898">
                    <a:alpha val="38000"/>
                  </a:srgbClr>
                </a:gs>
                <a:gs pos="0">
                  <a:srgbClr val="66BAAB">
                    <a:alpha val="7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nvGrpSpPr>
          <p:cNvPr id="25" name="组合 24">
            <a:extLst>
              <a:ext uri="{FF2B5EF4-FFF2-40B4-BE49-F238E27FC236}">
                <a16:creationId xmlns:a16="http://schemas.microsoft.com/office/drawing/2014/main" id="{5AA9B5A5-5AFA-44C8-B251-0EF5ABEEBB2B}"/>
              </a:ext>
            </a:extLst>
          </p:cNvPr>
          <p:cNvGrpSpPr/>
          <p:nvPr/>
        </p:nvGrpSpPr>
        <p:grpSpPr>
          <a:xfrm>
            <a:off x="5846080" y="5693683"/>
            <a:ext cx="499840" cy="499834"/>
            <a:chOff x="7719249" y="5265420"/>
            <a:chExt cx="499840" cy="499834"/>
          </a:xfrm>
        </p:grpSpPr>
        <p:sp>
          <p:nvSpPr>
            <p:cNvPr id="26" name="椭圆 25">
              <a:extLst>
                <a:ext uri="{FF2B5EF4-FFF2-40B4-BE49-F238E27FC236}">
                  <a16:creationId xmlns:a16="http://schemas.microsoft.com/office/drawing/2014/main" id="{0C632DDD-5A9C-433F-8A30-552ED6439648}"/>
                </a:ext>
              </a:extLst>
            </p:cNvPr>
            <p:cNvSpPr/>
            <p:nvPr/>
          </p:nvSpPr>
          <p:spPr>
            <a:xfrm>
              <a:off x="7719249" y="5265420"/>
              <a:ext cx="499840" cy="499834"/>
            </a:xfrm>
            <a:prstGeom prst="ellipse">
              <a:avLst/>
            </a:prstGeom>
            <a:gradFill>
              <a:gsLst>
                <a:gs pos="0">
                  <a:srgbClr val="7AC0B5">
                    <a:alpha val="10000"/>
                  </a:srgbClr>
                </a:gs>
                <a:gs pos="100000">
                  <a:srgbClr val="4AA898">
                    <a:alpha val="1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C003029A-1DA8-4503-A1B1-2DF039A690D7}"/>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11" name="图形 10">
            <a:extLst>
              <a:ext uri="{FF2B5EF4-FFF2-40B4-BE49-F238E27FC236}">
                <a16:creationId xmlns:a16="http://schemas.microsoft.com/office/drawing/2014/main" id="{D27C03B1-55AD-4414-8D62-BA3A434C4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12" name="组合 11">
            <a:extLst>
              <a:ext uri="{FF2B5EF4-FFF2-40B4-BE49-F238E27FC236}">
                <a16:creationId xmlns:a16="http://schemas.microsoft.com/office/drawing/2014/main" id="{082BE2F8-BBB6-4C07-9D00-B80AF83ABD6F}"/>
              </a:ext>
            </a:extLst>
          </p:cNvPr>
          <p:cNvGrpSpPr/>
          <p:nvPr/>
        </p:nvGrpSpPr>
        <p:grpSpPr>
          <a:xfrm>
            <a:off x="452261" y="2348356"/>
            <a:ext cx="5468025" cy="2161288"/>
            <a:chOff x="452261" y="2357519"/>
            <a:chExt cx="5468025" cy="2161288"/>
          </a:xfrm>
        </p:grpSpPr>
        <p:sp>
          <p:nvSpPr>
            <p:cNvPr id="14" name="文本框 13">
              <a:extLst>
                <a:ext uri="{FF2B5EF4-FFF2-40B4-BE49-F238E27FC236}">
                  <a16:creationId xmlns:a16="http://schemas.microsoft.com/office/drawing/2014/main" id="{CEBF3983-952E-4490-8EDB-BF16BFED5F54}"/>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Arial Black" panose="020B0A04020102020204" pitchFamily="34" charset="0"/>
                </a:rPr>
                <a:t>CONCLUSION</a:t>
              </a:r>
            </a:p>
          </p:txBody>
        </p:sp>
        <p:sp>
          <p:nvSpPr>
            <p:cNvPr id="15" name="矩形 14">
              <a:extLst>
                <a:ext uri="{FF2B5EF4-FFF2-40B4-BE49-F238E27FC236}">
                  <a16:creationId xmlns:a16="http://schemas.microsoft.com/office/drawing/2014/main" id="{CE906480-D8CA-4346-BB07-73E5F70F4279}"/>
                </a:ext>
              </a:extLst>
            </p:cNvPr>
            <p:cNvSpPr/>
            <p:nvPr/>
          </p:nvSpPr>
          <p:spPr>
            <a:xfrm>
              <a:off x="610148" y="3161404"/>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a:extLst>
                <a:ext uri="{FF2B5EF4-FFF2-40B4-BE49-F238E27FC236}">
                  <a16:creationId xmlns:a16="http://schemas.microsoft.com/office/drawing/2014/main" id="{77487AD8-5DDC-4D7F-B8A1-D59A5BABB842}"/>
                </a:ext>
              </a:extLst>
            </p:cNvPr>
            <p:cNvSpPr txBox="1"/>
            <p:nvPr/>
          </p:nvSpPr>
          <p:spPr>
            <a:xfrm>
              <a:off x="519611" y="3418762"/>
              <a:ext cx="5400675" cy="11000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Lorem ipsum dolor sit amet, consectetuer adipiscing elit. Maecenas porttitor congue massa. Fusce posuere, magna sed pulvinar ultricies, purus lectus malesuada libero, sit amet commodo magna eros quis </a:t>
              </a:r>
              <a:r>
                <a:rPr kumimoji="0" lang="en-US" altLang="zh-CN" sz="1400" b="0" i="0" u="none" strike="noStrike" kern="1200" cap="none" spc="0" normalizeH="0" baseline="0" noProof="0" dirty="0" err="1">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urna</a:t>
              </a: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p>
          </p:txBody>
        </p:sp>
      </p:grpSp>
    </p:spTree>
    <p:extLst>
      <p:ext uri="{BB962C8B-B14F-4D97-AF65-F5344CB8AC3E}">
        <p14:creationId xmlns:p14="http://schemas.microsoft.com/office/powerpoint/2010/main" val="2394362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水中的倒影&#10;&#10;描述已自动生成">
            <a:extLst>
              <a:ext uri="{FF2B5EF4-FFF2-40B4-BE49-F238E27FC236}">
                <a16:creationId xmlns:a16="http://schemas.microsoft.com/office/drawing/2014/main" id="{64FE1BB0-C14B-4B08-89CA-1B1AC10E2EE1}"/>
              </a:ext>
            </a:extLst>
          </p:cNvPr>
          <p:cNvPicPr>
            <a:picLocks noChangeAspect="1"/>
          </p:cNvPicPr>
          <p:nvPr/>
        </p:nvPicPr>
        <p:blipFill rotWithShape="1">
          <a:blip r:embed="rId2">
            <a:alphaModFix amt="62000"/>
            <a:extLst>
              <a:ext uri="{28A0092B-C50C-407E-A947-70E740481C1C}">
                <a14:useLocalDpi xmlns:a14="http://schemas.microsoft.com/office/drawing/2010/main" val="0"/>
              </a:ext>
            </a:extLst>
          </a:blip>
          <a:srcRect b="32573"/>
          <a:stretch/>
        </p:blipFill>
        <p:spPr>
          <a:xfrm>
            <a:off x="0" y="2233837"/>
            <a:ext cx="12192000" cy="4624163"/>
          </a:xfrm>
          <a:prstGeom prst="rect">
            <a:avLst/>
          </a:prstGeom>
        </p:spPr>
      </p:pic>
      <p:pic>
        <p:nvPicPr>
          <p:cNvPr id="11" name="图形 10">
            <a:extLst>
              <a:ext uri="{FF2B5EF4-FFF2-40B4-BE49-F238E27FC236}">
                <a16:creationId xmlns:a16="http://schemas.microsoft.com/office/drawing/2014/main" id="{DF510C71-54DF-4D0A-82A8-7B8ADA884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0030" y="485484"/>
            <a:ext cx="2831940" cy="520356"/>
          </a:xfrm>
          <a:prstGeom prst="rect">
            <a:avLst/>
          </a:prstGeom>
        </p:spPr>
      </p:pic>
      <p:grpSp>
        <p:nvGrpSpPr>
          <p:cNvPr id="26" name="组合 25">
            <a:extLst>
              <a:ext uri="{FF2B5EF4-FFF2-40B4-BE49-F238E27FC236}">
                <a16:creationId xmlns:a16="http://schemas.microsoft.com/office/drawing/2014/main" id="{18A241D5-A187-41F9-A003-5B84B9FDF17B}"/>
              </a:ext>
            </a:extLst>
          </p:cNvPr>
          <p:cNvGrpSpPr/>
          <p:nvPr/>
        </p:nvGrpSpPr>
        <p:grpSpPr>
          <a:xfrm rot="1800000">
            <a:off x="-2837565" y="-560678"/>
            <a:ext cx="8758494" cy="8561932"/>
            <a:chOff x="-1584327" y="-636879"/>
            <a:chExt cx="8758494" cy="8561932"/>
          </a:xfrm>
        </p:grpSpPr>
        <p:sp>
          <p:nvSpPr>
            <p:cNvPr id="21" name="任意多边形: 形状 20">
              <a:extLst>
                <a:ext uri="{FF2B5EF4-FFF2-40B4-BE49-F238E27FC236}">
                  <a16:creationId xmlns:a16="http://schemas.microsoft.com/office/drawing/2014/main" id="{C8E34028-477E-49C8-9158-7FDC8EB561C1}"/>
                </a:ext>
              </a:extLst>
            </p:cNvPr>
            <p:cNvSpPr/>
            <p:nvPr/>
          </p:nvSpPr>
          <p:spPr>
            <a:xfrm>
              <a:off x="-887180" y="-636879"/>
              <a:ext cx="8061347" cy="8179266"/>
            </a:xfrm>
            <a:custGeom>
              <a:avLst/>
              <a:gdLst>
                <a:gd name="connsiteX0" fmla="*/ 1517986 w 8061347"/>
                <a:gd name="connsiteY0" fmla="*/ 79814 h 8179266"/>
                <a:gd name="connsiteX1" fmla="*/ 1835341 w 8061347"/>
                <a:gd name="connsiteY1" fmla="*/ 725960 h 8179266"/>
                <a:gd name="connsiteX2" fmla="*/ 1858213 w 8061347"/>
                <a:gd name="connsiteY2" fmla="*/ 1470743 h 8179266"/>
                <a:gd name="connsiteX3" fmla="*/ 2308514 w 8061347"/>
                <a:gd name="connsiteY3" fmla="*/ 1546508 h 8179266"/>
                <a:gd name="connsiteX4" fmla="*/ 2738802 w 8061347"/>
                <a:gd name="connsiteY4" fmla="*/ 1678025 h 8179266"/>
                <a:gd name="connsiteX5" fmla="*/ 2883184 w 8061347"/>
                <a:gd name="connsiteY5" fmla="*/ 2168352 h 8179266"/>
                <a:gd name="connsiteX6" fmla="*/ 3199110 w 8061347"/>
                <a:gd name="connsiteY6" fmla="*/ 2655821 h 8179266"/>
                <a:gd name="connsiteX7" fmla="*/ 4338442 w 8061347"/>
                <a:gd name="connsiteY7" fmla="*/ 3020350 h 8179266"/>
                <a:gd name="connsiteX8" fmla="*/ 4648650 w 8061347"/>
                <a:gd name="connsiteY8" fmla="*/ 4359816 h 8179266"/>
                <a:gd name="connsiteX9" fmla="*/ 4086846 w 8061347"/>
                <a:gd name="connsiteY9" fmla="*/ 5819363 h 8179266"/>
                <a:gd name="connsiteX10" fmla="*/ 4674381 w 8061347"/>
                <a:gd name="connsiteY10" fmla="*/ 6418334 h 8179266"/>
                <a:gd name="connsiteX11" fmla="*/ 5896627 w 8061347"/>
                <a:gd name="connsiteY11" fmla="*/ 6189610 h 8179266"/>
                <a:gd name="connsiteX12" fmla="*/ 6674290 w 8061347"/>
                <a:gd name="connsiteY12" fmla="*/ 6368301 h 8179266"/>
                <a:gd name="connsiteX13" fmla="*/ 7410497 w 8061347"/>
                <a:gd name="connsiteY13" fmla="*/ 5969463 h 8179266"/>
                <a:gd name="connsiteX14" fmla="*/ 8060931 w 8061347"/>
                <a:gd name="connsiteY14" fmla="*/ 6559857 h 8179266"/>
                <a:gd name="connsiteX15" fmla="*/ 7563456 w 8061347"/>
                <a:gd name="connsiteY15" fmla="*/ 7370398 h 8179266"/>
                <a:gd name="connsiteX16" fmla="*/ 6731471 w 8061347"/>
                <a:gd name="connsiteY16" fmla="*/ 7660593 h 8179266"/>
                <a:gd name="connsiteX17" fmla="*/ 4851643 w 8061347"/>
                <a:gd name="connsiteY17" fmla="*/ 8099457 h 8179266"/>
                <a:gd name="connsiteX18" fmla="*/ 4154033 w 8061347"/>
                <a:gd name="connsiteY18" fmla="*/ 8163786 h 8179266"/>
                <a:gd name="connsiteX19" fmla="*/ 3373512 w 8061347"/>
                <a:gd name="connsiteY19" fmla="*/ 7850720 h 8179266"/>
                <a:gd name="connsiteX20" fmla="*/ 1998307 w 8061347"/>
                <a:gd name="connsiteY20" fmla="*/ 7955075 h 8179266"/>
                <a:gd name="connsiteX21" fmla="*/ 746041 w 8061347"/>
                <a:gd name="connsiteY21" fmla="*/ 7571962 h 8179266"/>
                <a:gd name="connsiteX22" fmla="*/ 764625 w 8061347"/>
                <a:gd name="connsiteY22" fmla="*/ 6579870 h 8179266"/>
                <a:gd name="connsiteX23" fmla="*/ 1091986 w 8061347"/>
                <a:gd name="connsiteY23" fmla="*/ 5610652 h 8179266"/>
                <a:gd name="connsiteX24" fmla="*/ 451558 w 8061347"/>
                <a:gd name="connsiteY24" fmla="*/ 4031025 h 8179266"/>
                <a:gd name="connsiteX25" fmla="*/ 85599 w 8061347"/>
                <a:gd name="connsiteY25" fmla="*/ 2407083 h 8179266"/>
                <a:gd name="connsiteX26" fmla="*/ 680283 w 8061347"/>
                <a:gd name="connsiteY26" fmla="*/ 1343515 h 8179266"/>
                <a:gd name="connsiteX27" fmla="*/ 581645 w 8061347"/>
                <a:gd name="connsiteY27" fmla="*/ 757409 h 8179266"/>
                <a:gd name="connsiteX28" fmla="*/ 1517986 w 8061347"/>
                <a:gd name="connsiteY28" fmla="*/ 79814 h 817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347" h="8179266">
                  <a:moveTo>
                    <a:pt x="1517986" y="79814"/>
                  </a:moveTo>
                  <a:cubicBezTo>
                    <a:pt x="1742421" y="201324"/>
                    <a:pt x="1876797" y="472934"/>
                    <a:pt x="1835341" y="725960"/>
                  </a:cubicBezTo>
                  <a:cubicBezTo>
                    <a:pt x="1798173" y="958973"/>
                    <a:pt x="1572308" y="1299200"/>
                    <a:pt x="1858213" y="1470743"/>
                  </a:cubicBezTo>
                  <a:cubicBezTo>
                    <a:pt x="1989729" y="1550797"/>
                    <a:pt x="2154125" y="1545079"/>
                    <a:pt x="2308514" y="1546508"/>
                  </a:cubicBezTo>
                  <a:cubicBezTo>
                    <a:pt x="2462903" y="1547938"/>
                    <a:pt x="2631587" y="1566521"/>
                    <a:pt x="2738802" y="1678025"/>
                  </a:cubicBezTo>
                  <a:cubicBezTo>
                    <a:pt x="2867459" y="1809541"/>
                    <a:pt x="2853164" y="2001097"/>
                    <a:pt x="2883184" y="2168352"/>
                  </a:cubicBezTo>
                  <a:cubicBezTo>
                    <a:pt x="2920352" y="2371345"/>
                    <a:pt x="3027566" y="2537170"/>
                    <a:pt x="3199110" y="2655821"/>
                  </a:cubicBezTo>
                  <a:cubicBezTo>
                    <a:pt x="3536478" y="2887404"/>
                    <a:pt x="3975343" y="2851666"/>
                    <a:pt x="4338442" y="3020350"/>
                  </a:cubicBezTo>
                  <a:cubicBezTo>
                    <a:pt x="4871656" y="3269087"/>
                    <a:pt x="4800180" y="3882354"/>
                    <a:pt x="4648650" y="4359816"/>
                  </a:cubicBezTo>
                  <a:cubicBezTo>
                    <a:pt x="4495690" y="4841567"/>
                    <a:pt x="4116866" y="5306163"/>
                    <a:pt x="4086846" y="5819363"/>
                  </a:cubicBezTo>
                  <a:cubicBezTo>
                    <a:pt x="4068262" y="6139577"/>
                    <a:pt x="4381328" y="6381166"/>
                    <a:pt x="4674381" y="6418334"/>
                  </a:cubicBezTo>
                  <a:cubicBezTo>
                    <a:pt x="5104669" y="6474086"/>
                    <a:pt x="5476346" y="6175315"/>
                    <a:pt x="5896627" y="6189610"/>
                  </a:cubicBezTo>
                  <a:cubicBezTo>
                    <a:pt x="6158231" y="6198187"/>
                    <a:pt x="6404109" y="6429770"/>
                    <a:pt x="6674290" y="6368301"/>
                  </a:cubicBezTo>
                  <a:cubicBezTo>
                    <a:pt x="6953048" y="6305402"/>
                    <a:pt x="7126020" y="6020926"/>
                    <a:pt x="7410497" y="5969463"/>
                  </a:cubicBezTo>
                  <a:cubicBezTo>
                    <a:pt x="7737858" y="5910852"/>
                    <a:pt x="8049495" y="6228207"/>
                    <a:pt x="8060931" y="6559857"/>
                  </a:cubicBezTo>
                  <a:cubicBezTo>
                    <a:pt x="8072367" y="6891507"/>
                    <a:pt x="7846502" y="7197426"/>
                    <a:pt x="7563456" y="7370398"/>
                  </a:cubicBezTo>
                  <a:cubicBezTo>
                    <a:pt x="7311859" y="7524788"/>
                    <a:pt x="7018806" y="7593405"/>
                    <a:pt x="6731471" y="7660593"/>
                  </a:cubicBezTo>
                  <a:cubicBezTo>
                    <a:pt x="6105338" y="7806404"/>
                    <a:pt x="5477776" y="7953646"/>
                    <a:pt x="4851643" y="8099457"/>
                  </a:cubicBezTo>
                  <a:cubicBezTo>
                    <a:pt x="4622919" y="8152349"/>
                    <a:pt x="4385617" y="8206671"/>
                    <a:pt x="4154033" y="8163786"/>
                  </a:cubicBezTo>
                  <a:cubicBezTo>
                    <a:pt x="3878135" y="8112323"/>
                    <a:pt x="3642263" y="7930773"/>
                    <a:pt x="3373512" y="7850720"/>
                  </a:cubicBezTo>
                  <a:cubicBezTo>
                    <a:pt x="2927499" y="7719203"/>
                    <a:pt x="2457185" y="7879310"/>
                    <a:pt x="1998307" y="7955075"/>
                  </a:cubicBezTo>
                  <a:cubicBezTo>
                    <a:pt x="1539428" y="8030840"/>
                    <a:pt x="981913" y="7972230"/>
                    <a:pt x="746041" y="7571962"/>
                  </a:cubicBezTo>
                  <a:cubicBezTo>
                    <a:pt x="571639" y="7276050"/>
                    <a:pt x="641685" y="6898655"/>
                    <a:pt x="764625" y="6579870"/>
                  </a:cubicBezTo>
                  <a:cubicBezTo>
                    <a:pt x="888994" y="6259657"/>
                    <a:pt x="1063396" y="5950879"/>
                    <a:pt x="1091986" y="5610652"/>
                  </a:cubicBezTo>
                  <a:cubicBezTo>
                    <a:pt x="1140590" y="5033123"/>
                    <a:pt x="767484" y="4517064"/>
                    <a:pt x="451558" y="4031025"/>
                  </a:cubicBezTo>
                  <a:cubicBezTo>
                    <a:pt x="135633" y="3544986"/>
                    <a:pt x="-147414" y="2937437"/>
                    <a:pt x="85599" y="2407083"/>
                  </a:cubicBezTo>
                  <a:cubicBezTo>
                    <a:pt x="251425" y="2029688"/>
                    <a:pt x="657410" y="1755219"/>
                    <a:pt x="680283" y="1343515"/>
                  </a:cubicBezTo>
                  <a:cubicBezTo>
                    <a:pt x="691719" y="1144811"/>
                    <a:pt x="607377" y="954684"/>
                    <a:pt x="581645" y="757409"/>
                  </a:cubicBezTo>
                  <a:cubicBezTo>
                    <a:pt x="520176" y="245639"/>
                    <a:pt x="1029087" y="-183219"/>
                    <a:pt x="1517986" y="79814"/>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2" name="任意多边形: 形状 21">
              <a:extLst>
                <a:ext uri="{FF2B5EF4-FFF2-40B4-BE49-F238E27FC236}">
                  <a16:creationId xmlns:a16="http://schemas.microsoft.com/office/drawing/2014/main" id="{B485E78B-7C22-4130-B6D0-ACC23FBC6270}"/>
                </a:ext>
              </a:extLst>
            </p:cNvPr>
            <p:cNvSpPr/>
            <p:nvPr/>
          </p:nvSpPr>
          <p:spPr>
            <a:xfrm>
              <a:off x="-1584327" y="234558"/>
              <a:ext cx="8595502" cy="7690495"/>
            </a:xfrm>
            <a:custGeom>
              <a:avLst/>
              <a:gdLst>
                <a:gd name="connsiteX0" fmla="*/ 2012141 w 8595502"/>
                <a:gd name="connsiteY0" fmla="*/ 1511344 h 7690495"/>
                <a:gd name="connsiteX1" fmla="*/ 3420225 w 8595502"/>
                <a:gd name="connsiteY1" fmla="*/ 2173214 h 7690495"/>
                <a:gd name="connsiteX2" fmla="*/ 3886251 w 8595502"/>
                <a:gd name="connsiteY2" fmla="*/ 3345426 h 7690495"/>
                <a:gd name="connsiteX3" fmla="*/ 3846224 w 8595502"/>
                <a:gd name="connsiteY3" fmla="*/ 4650584 h 7690495"/>
                <a:gd name="connsiteX4" fmla="*/ 4535256 w 8595502"/>
                <a:gd name="connsiteY4" fmla="*/ 5678413 h 7690495"/>
                <a:gd name="connsiteX5" fmla="*/ 6236393 w 8595502"/>
                <a:gd name="connsiteY5" fmla="*/ 5485427 h 7690495"/>
                <a:gd name="connsiteX6" fmla="*/ 7239922 w 8595502"/>
                <a:gd name="connsiteY6" fmla="*/ 5745601 h 7690495"/>
                <a:gd name="connsiteX7" fmla="*/ 8254886 w 8595502"/>
                <a:gd name="connsiteY7" fmla="*/ 5649823 h 7690495"/>
                <a:gd name="connsiteX8" fmla="*/ 8572241 w 8595502"/>
                <a:gd name="connsiteY8" fmla="*/ 6386029 h 7690495"/>
                <a:gd name="connsiteX9" fmla="*/ 7984705 w 8595502"/>
                <a:gd name="connsiteY9" fmla="*/ 6999295 h 7690495"/>
                <a:gd name="connsiteX10" fmla="*/ 7131277 w 8595502"/>
                <a:gd name="connsiteY10" fmla="*/ 7190852 h 7690495"/>
                <a:gd name="connsiteX11" fmla="*/ 4513813 w 8595502"/>
                <a:gd name="connsiteY11" fmla="*/ 7515355 h 7690495"/>
                <a:gd name="connsiteX12" fmla="*/ 3031394 w 8595502"/>
                <a:gd name="connsiteY12" fmla="*/ 7674032 h 7690495"/>
                <a:gd name="connsiteX13" fmla="*/ 1743390 w 8595502"/>
                <a:gd name="connsiteY13" fmla="*/ 7473898 h 7690495"/>
                <a:gd name="connsiteX14" fmla="*/ 1052928 w 8595502"/>
                <a:gd name="connsiteY14" fmla="*/ 6576156 h 7690495"/>
                <a:gd name="connsiteX15" fmla="*/ 446809 w 8595502"/>
                <a:gd name="connsiteY15" fmla="*/ 4481900 h 7690495"/>
                <a:gd name="connsiteX16" fmla="*/ 652661 w 8595502"/>
                <a:gd name="connsiteY16" fmla="*/ 3285386 h 7690495"/>
                <a:gd name="connsiteX17" fmla="*/ 35105 w 8595502"/>
                <a:gd name="connsiteY17" fmla="*/ 1717196 h 7690495"/>
                <a:gd name="connsiteX18" fmla="*/ 343883 w 8595502"/>
                <a:gd name="connsiteY18" fmla="*/ 464930 h 7690495"/>
                <a:gd name="connsiteX19" fmla="*/ 1544686 w 8595502"/>
                <a:gd name="connsiteY19" fmla="*/ 111837 h 7690495"/>
                <a:gd name="connsiteX20" fmla="*/ 2012141 w 8595502"/>
                <a:gd name="connsiteY20" fmla="*/ 1511344 h 769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502" h="7690495">
                  <a:moveTo>
                    <a:pt x="2012141" y="1511344"/>
                  </a:moveTo>
                  <a:cubicBezTo>
                    <a:pt x="2336644" y="1925906"/>
                    <a:pt x="2999944" y="1858719"/>
                    <a:pt x="3420225" y="2173214"/>
                  </a:cubicBezTo>
                  <a:cubicBezTo>
                    <a:pt x="3769030" y="2434818"/>
                    <a:pt x="3884821" y="2909420"/>
                    <a:pt x="3886251" y="3345426"/>
                  </a:cubicBezTo>
                  <a:cubicBezTo>
                    <a:pt x="3887680" y="3781432"/>
                    <a:pt x="3799050" y="4217437"/>
                    <a:pt x="3846224" y="4650584"/>
                  </a:cubicBezTo>
                  <a:cubicBezTo>
                    <a:pt x="3893398" y="5083730"/>
                    <a:pt x="4122123" y="5539749"/>
                    <a:pt x="4535256" y="5678413"/>
                  </a:cubicBezTo>
                  <a:cubicBezTo>
                    <a:pt x="5084195" y="5861393"/>
                    <a:pt x="5661724" y="5418239"/>
                    <a:pt x="6236393" y="5485427"/>
                  </a:cubicBezTo>
                  <a:cubicBezTo>
                    <a:pt x="6580910" y="5525454"/>
                    <a:pt x="6892547" y="5747030"/>
                    <a:pt x="7239922" y="5745601"/>
                  </a:cubicBezTo>
                  <a:cubicBezTo>
                    <a:pt x="7584437" y="5744171"/>
                    <a:pt x="7934671" y="5522595"/>
                    <a:pt x="8254886" y="5649823"/>
                  </a:cubicBezTo>
                  <a:cubicBezTo>
                    <a:pt x="8526496" y="5758467"/>
                    <a:pt x="8650865" y="6104412"/>
                    <a:pt x="8572241" y="6386029"/>
                  </a:cubicBezTo>
                  <a:cubicBezTo>
                    <a:pt x="8492187" y="6667646"/>
                    <a:pt x="8252027" y="6880645"/>
                    <a:pt x="7984705" y="6999295"/>
                  </a:cubicBezTo>
                  <a:cubicBezTo>
                    <a:pt x="7717384" y="7117947"/>
                    <a:pt x="7421472" y="7155114"/>
                    <a:pt x="7131277" y="7190852"/>
                  </a:cubicBezTo>
                  <a:cubicBezTo>
                    <a:pt x="6259266" y="7299496"/>
                    <a:pt x="5387254" y="7406710"/>
                    <a:pt x="4513813" y="7515355"/>
                  </a:cubicBezTo>
                  <a:cubicBezTo>
                    <a:pt x="4020626" y="7576824"/>
                    <a:pt x="3527440" y="7636865"/>
                    <a:pt x="3031394" y="7674032"/>
                  </a:cubicBezTo>
                  <a:cubicBezTo>
                    <a:pt x="2589670" y="7706911"/>
                    <a:pt x="2115067" y="7712629"/>
                    <a:pt x="1743390" y="7473898"/>
                  </a:cubicBezTo>
                  <a:cubicBezTo>
                    <a:pt x="1421746" y="7268047"/>
                    <a:pt x="1230190" y="6914954"/>
                    <a:pt x="1052928" y="6576156"/>
                  </a:cubicBezTo>
                  <a:cubicBezTo>
                    <a:pt x="708412" y="5921433"/>
                    <a:pt x="355319" y="5213817"/>
                    <a:pt x="446809" y="4481900"/>
                  </a:cubicBezTo>
                  <a:cubicBezTo>
                    <a:pt x="498272" y="4078773"/>
                    <a:pt x="684110" y="3689942"/>
                    <a:pt x="652661" y="3285386"/>
                  </a:cubicBezTo>
                  <a:cubicBezTo>
                    <a:pt x="609775" y="2722152"/>
                    <a:pt x="162333" y="2267563"/>
                    <a:pt x="35105" y="1717196"/>
                  </a:cubicBezTo>
                  <a:cubicBezTo>
                    <a:pt x="-64962" y="1282619"/>
                    <a:pt x="52259" y="802298"/>
                    <a:pt x="343883" y="464930"/>
                  </a:cubicBezTo>
                  <a:cubicBezTo>
                    <a:pt x="635506" y="126133"/>
                    <a:pt x="1120116" y="-168350"/>
                    <a:pt x="1544686" y="111837"/>
                  </a:cubicBezTo>
                  <a:cubicBezTo>
                    <a:pt x="2057886" y="449206"/>
                    <a:pt x="1659048" y="1061043"/>
                    <a:pt x="2012141" y="1511344"/>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3" name="任意多边形: 形状 22">
              <a:extLst>
                <a:ext uri="{FF2B5EF4-FFF2-40B4-BE49-F238E27FC236}">
                  <a16:creationId xmlns:a16="http://schemas.microsoft.com/office/drawing/2014/main" id="{5435F99F-2047-451E-8CB7-4DB9747194A6}"/>
                </a:ext>
              </a:extLst>
            </p:cNvPr>
            <p:cNvSpPr/>
            <p:nvPr/>
          </p:nvSpPr>
          <p:spPr>
            <a:xfrm>
              <a:off x="-521860" y="5673108"/>
              <a:ext cx="6450634" cy="1731437"/>
            </a:xfrm>
            <a:custGeom>
              <a:avLst/>
              <a:gdLst>
                <a:gd name="connsiteX0" fmla="*/ 1161243 w 6450634"/>
                <a:gd name="connsiteY0" fmla="*/ 211272 h 1731437"/>
                <a:gd name="connsiteX1" fmla="*/ 1647282 w 6450634"/>
                <a:gd name="connsiteY1" fmla="*/ 1131 h 1731437"/>
                <a:gd name="connsiteX2" fmla="*/ 2440670 w 6450634"/>
                <a:gd name="connsiteY2" fmla="*/ 422842 h 1731437"/>
                <a:gd name="connsiteX3" fmla="*/ 3628607 w 6450634"/>
                <a:gd name="connsiteY3" fmla="*/ 394251 h 1731437"/>
                <a:gd name="connsiteX4" fmla="*/ 4374820 w 6450634"/>
                <a:gd name="connsiteY4" fmla="*/ 791659 h 1731437"/>
                <a:gd name="connsiteX5" fmla="*/ 5175355 w 6450634"/>
                <a:gd name="connsiteY5" fmla="*/ 937471 h 1731437"/>
                <a:gd name="connsiteX6" fmla="*/ 5607073 w 6450634"/>
                <a:gd name="connsiteY6" fmla="*/ 580090 h 1731437"/>
                <a:gd name="connsiteX7" fmla="*/ 6218910 w 6450634"/>
                <a:gd name="connsiteY7" fmla="*/ 554358 h 1731437"/>
                <a:gd name="connsiteX8" fmla="*/ 6424762 w 6450634"/>
                <a:gd name="connsiteY8" fmla="*/ 1114733 h 1731437"/>
                <a:gd name="connsiteX9" fmla="*/ 5831508 w 6450634"/>
                <a:gd name="connsiteY9" fmla="*/ 1464967 h 1731437"/>
                <a:gd name="connsiteX10" fmla="*/ 5103879 w 6450634"/>
                <a:gd name="connsiteY10" fmla="*/ 1397779 h 1731437"/>
                <a:gd name="connsiteX11" fmla="*/ 3914513 w 6450634"/>
                <a:gd name="connsiteY11" fmla="*/ 1610778 h 1731437"/>
                <a:gd name="connsiteX12" fmla="*/ 2717998 w 6450634"/>
                <a:gd name="connsiteY12" fmla="*/ 1669389 h 1731437"/>
                <a:gd name="connsiteX13" fmla="*/ 1743061 w 6450634"/>
                <a:gd name="connsiteY13" fmla="*/ 1264833 h 1731437"/>
                <a:gd name="connsiteX14" fmla="*/ 758116 w 6450634"/>
                <a:gd name="connsiteY14" fmla="*/ 1329162 h 1731437"/>
                <a:gd name="connsiteX15" fmla="*/ 96245 w 6450634"/>
                <a:gd name="connsiteY15" fmla="*/ 888867 h 1731437"/>
                <a:gd name="connsiteX16" fmla="*/ 24769 w 6450634"/>
                <a:gd name="connsiteY16" fmla="*/ 384244 h 1731437"/>
                <a:gd name="connsiteX17" fmla="*/ 1161243 w 6450634"/>
                <a:gd name="connsiteY17" fmla="*/ 211272 h 173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50634" h="1731437">
                  <a:moveTo>
                    <a:pt x="1161243" y="211272"/>
                  </a:moveTo>
                  <a:cubicBezTo>
                    <a:pt x="1327068" y="148372"/>
                    <a:pt x="1470021" y="13997"/>
                    <a:pt x="1647282" y="1131"/>
                  </a:cubicBezTo>
                  <a:cubicBezTo>
                    <a:pt x="1951771" y="-21741"/>
                    <a:pt x="2157624" y="308480"/>
                    <a:pt x="2440670" y="422842"/>
                  </a:cubicBezTo>
                  <a:cubicBezTo>
                    <a:pt x="2812347" y="572942"/>
                    <a:pt x="3234058" y="327063"/>
                    <a:pt x="3628607" y="394251"/>
                  </a:cubicBezTo>
                  <a:cubicBezTo>
                    <a:pt x="3908794" y="441425"/>
                    <a:pt x="4136089" y="638700"/>
                    <a:pt x="4374820" y="791659"/>
                  </a:cubicBezTo>
                  <a:cubicBezTo>
                    <a:pt x="4613551" y="946048"/>
                    <a:pt x="4920900" y="1063269"/>
                    <a:pt x="5175355" y="937471"/>
                  </a:cubicBezTo>
                  <a:cubicBezTo>
                    <a:pt x="5344040" y="854559"/>
                    <a:pt x="5451254" y="684445"/>
                    <a:pt x="5607073" y="580090"/>
                  </a:cubicBezTo>
                  <a:cubicBezTo>
                    <a:pt x="5785763" y="460009"/>
                    <a:pt x="6035931" y="441425"/>
                    <a:pt x="6218910" y="554358"/>
                  </a:cubicBezTo>
                  <a:cubicBezTo>
                    <a:pt x="6403319" y="667291"/>
                    <a:pt x="6500527" y="913169"/>
                    <a:pt x="6424762" y="1114733"/>
                  </a:cubicBezTo>
                  <a:cubicBezTo>
                    <a:pt x="6338990" y="1342027"/>
                    <a:pt x="6074528" y="1454960"/>
                    <a:pt x="5831508" y="1464967"/>
                  </a:cubicBezTo>
                  <a:cubicBezTo>
                    <a:pt x="5588488" y="1474973"/>
                    <a:pt x="5348328" y="1409215"/>
                    <a:pt x="5103879" y="1397779"/>
                  </a:cubicBezTo>
                  <a:cubicBezTo>
                    <a:pt x="4699323" y="1377765"/>
                    <a:pt x="4304773" y="1507853"/>
                    <a:pt x="3914513" y="1610778"/>
                  </a:cubicBezTo>
                  <a:cubicBezTo>
                    <a:pt x="3522822" y="1713704"/>
                    <a:pt x="3103970" y="1790899"/>
                    <a:pt x="2717998" y="1669389"/>
                  </a:cubicBezTo>
                  <a:cubicBezTo>
                    <a:pt x="2380630" y="1562174"/>
                    <a:pt x="2093295" y="1310577"/>
                    <a:pt x="1743061" y="1264833"/>
                  </a:cubicBezTo>
                  <a:cubicBezTo>
                    <a:pt x="1415699" y="1221947"/>
                    <a:pt x="1086908" y="1367758"/>
                    <a:pt x="758116" y="1329162"/>
                  </a:cubicBezTo>
                  <a:cubicBezTo>
                    <a:pt x="485077" y="1296282"/>
                    <a:pt x="232050" y="1127598"/>
                    <a:pt x="96245" y="888867"/>
                  </a:cubicBezTo>
                  <a:cubicBezTo>
                    <a:pt x="10474" y="737337"/>
                    <a:pt x="-29553" y="551499"/>
                    <a:pt x="24769" y="384244"/>
                  </a:cubicBezTo>
                  <a:cubicBezTo>
                    <a:pt x="190594" y="-133244"/>
                    <a:pt x="831022" y="337070"/>
                    <a:pt x="1161243" y="21127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grpSp>
        <p:nvGrpSpPr>
          <p:cNvPr id="31" name="组合 30">
            <a:extLst>
              <a:ext uri="{FF2B5EF4-FFF2-40B4-BE49-F238E27FC236}">
                <a16:creationId xmlns:a16="http://schemas.microsoft.com/office/drawing/2014/main" id="{95A41628-DBE2-4DD3-AFF1-BDDD113DA73C}"/>
              </a:ext>
            </a:extLst>
          </p:cNvPr>
          <p:cNvGrpSpPr/>
          <p:nvPr/>
        </p:nvGrpSpPr>
        <p:grpSpPr>
          <a:xfrm rot="1052935">
            <a:off x="7906655" y="-839703"/>
            <a:ext cx="6256476" cy="9581246"/>
            <a:chOff x="8032341" y="-899399"/>
            <a:chExt cx="6256476" cy="9581246"/>
          </a:xfrm>
        </p:grpSpPr>
        <p:sp>
          <p:nvSpPr>
            <p:cNvPr id="28" name="任意多边形: 形状 27">
              <a:extLst>
                <a:ext uri="{FF2B5EF4-FFF2-40B4-BE49-F238E27FC236}">
                  <a16:creationId xmlns:a16="http://schemas.microsoft.com/office/drawing/2014/main" id="{C4C0E522-39EA-4EC8-9854-AB660E199939}"/>
                </a:ext>
              </a:extLst>
            </p:cNvPr>
            <p:cNvSpPr/>
            <p:nvPr/>
          </p:nvSpPr>
          <p:spPr>
            <a:xfrm>
              <a:off x="8249140" y="-453104"/>
              <a:ext cx="6039677" cy="9134951"/>
            </a:xfrm>
            <a:custGeom>
              <a:avLst/>
              <a:gdLst>
                <a:gd name="connsiteX0" fmla="*/ 380115 w 6039677"/>
                <a:gd name="connsiteY0" fmla="*/ 1994961 h 9134951"/>
                <a:gd name="connsiteX1" fmla="*/ 2055333 w 6039677"/>
                <a:gd name="connsiteY1" fmla="*/ 2817368 h 9134951"/>
                <a:gd name="connsiteX2" fmla="*/ 2499220 w 6039677"/>
                <a:gd name="connsiteY2" fmla="*/ 4025896 h 9134951"/>
                <a:gd name="connsiteX3" fmla="*/ 2479458 w 6039677"/>
                <a:gd name="connsiteY3" fmla="*/ 5346916 h 9134951"/>
                <a:gd name="connsiteX4" fmla="*/ 3032797 w 6039677"/>
                <a:gd name="connsiteY4" fmla="*/ 6500718 h 9134951"/>
                <a:gd name="connsiteX5" fmla="*/ 3601337 w 6039677"/>
                <a:gd name="connsiteY5" fmla="*/ 6784988 h 9134951"/>
                <a:gd name="connsiteX6" fmla="*/ 4025462 w 6039677"/>
                <a:gd name="connsiteY6" fmla="*/ 7233436 h 9134951"/>
                <a:gd name="connsiteX7" fmla="*/ 3812640 w 6039677"/>
                <a:gd name="connsiteY7" fmla="*/ 8168335 h 9134951"/>
                <a:gd name="connsiteX8" fmla="*/ 4128834 w 6039677"/>
                <a:gd name="connsiteY8" fmla="*/ 8969460 h 9134951"/>
                <a:gd name="connsiteX9" fmla="*/ 4984685 w 6039677"/>
                <a:gd name="connsiteY9" fmla="*/ 9057629 h 9134951"/>
                <a:gd name="connsiteX10" fmla="*/ 5583628 w 6039677"/>
                <a:gd name="connsiteY10" fmla="*/ 7750291 h 9134951"/>
                <a:gd name="connsiteX11" fmla="*/ 5484818 w 6039677"/>
                <a:gd name="connsiteY11" fmla="*/ 6231650 h 9134951"/>
                <a:gd name="connsiteX12" fmla="*/ 5908943 w 6039677"/>
                <a:gd name="connsiteY12" fmla="*/ 4915190 h 9134951"/>
                <a:gd name="connsiteX13" fmla="*/ 5598830 w 6039677"/>
                <a:gd name="connsiteY13" fmla="*/ 1614920 h 9134951"/>
                <a:gd name="connsiteX14" fmla="*/ 4986205 w 6039677"/>
                <a:gd name="connsiteY14" fmla="*/ 473280 h 9134951"/>
                <a:gd name="connsiteX15" fmla="*/ 4247406 w 6039677"/>
                <a:gd name="connsiteY15" fmla="*/ 263497 h 9134951"/>
                <a:gd name="connsiteX16" fmla="*/ 3052559 w 6039677"/>
                <a:gd name="connsiteY16" fmla="*/ 628336 h 9134951"/>
                <a:gd name="connsiteX17" fmla="*/ 2099418 w 6039677"/>
                <a:gd name="connsiteY17" fmla="*/ 374469 h 9134951"/>
                <a:gd name="connsiteX18" fmla="*/ 1173639 w 6039677"/>
                <a:gd name="connsiteY18" fmla="*/ 11151 h 9134951"/>
                <a:gd name="connsiteX19" fmla="*/ 380115 w 6039677"/>
                <a:gd name="connsiteY19" fmla="*/ 1994961 h 913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39677" h="9134951">
                  <a:moveTo>
                    <a:pt x="380115" y="1994961"/>
                  </a:moveTo>
                  <a:cubicBezTo>
                    <a:pt x="855925" y="2403884"/>
                    <a:pt x="1599284" y="2387162"/>
                    <a:pt x="2055333" y="2817368"/>
                  </a:cubicBezTo>
                  <a:cubicBezTo>
                    <a:pt x="2376087" y="3119880"/>
                    <a:pt x="2487059" y="3585049"/>
                    <a:pt x="2499220" y="4025896"/>
                  </a:cubicBezTo>
                  <a:cubicBezTo>
                    <a:pt x="2512902" y="4466743"/>
                    <a:pt x="2444494" y="4907589"/>
                    <a:pt x="2479458" y="5346916"/>
                  </a:cubicBezTo>
                  <a:cubicBezTo>
                    <a:pt x="2514422" y="5786243"/>
                    <a:pt x="2672519" y="6246851"/>
                    <a:pt x="3032797" y="6500718"/>
                  </a:cubicBezTo>
                  <a:cubicBezTo>
                    <a:pt x="3206095" y="6622331"/>
                    <a:pt x="3412837" y="6687698"/>
                    <a:pt x="3601337" y="6784988"/>
                  </a:cubicBezTo>
                  <a:cubicBezTo>
                    <a:pt x="3789838" y="6882279"/>
                    <a:pt x="3970737" y="7028214"/>
                    <a:pt x="4025462" y="7233436"/>
                  </a:cubicBezTo>
                  <a:cubicBezTo>
                    <a:pt x="4107552" y="7546589"/>
                    <a:pt x="3867366" y="7849101"/>
                    <a:pt x="3812640" y="8168335"/>
                  </a:cubicBezTo>
                  <a:cubicBezTo>
                    <a:pt x="3762475" y="8466287"/>
                    <a:pt x="3888648" y="8787040"/>
                    <a:pt x="4128834" y="8969460"/>
                  </a:cubicBezTo>
                  <a:cubicBezTo>
                    <a:pt x="4369019" y="9151879"/>
                    <a:pt x="4712576" y="9186843"/>
                    <a:pt x="4984685" y="9057629"/>
                  </a:cubicBezTo>
                  <a:cubicBezTo>
                    <a:pt x="5443774" y="8840246"/>
                    <a:pt x="5604911" y="8258025"/>
                    <a:pt x="5583628" y="7750291"/>
                  </a:cubicBezTo>
                  <a:cubicBezTo>
                    <a:pt x="5563866" y="7242557"/>
                    <a:pt x="5416411" y="6736343"/>
                    <a:pt x="5484818" y="6231650"/>
                  </a:cubicBezTo>
                  <a:cubicBezTo>
                    <a:pt x="5547145" y="5774081"/>
                    <a:pt x="5779730" y="5357557"/>
                    <a:pt x="5908943" y="4915190"/>
                  </a:cubicBezTo>
                  <a:cubicBezTo>
                    <a:pt x="6223616" y="3838916"/>
                    <a:pt x="5910463" y="2691195"/>
                    <a:pt x="5598830" y="1614920"/>
                  </a:cubicBezTo>
                  <a:cubicBezTo>
                    <a:pt x="5475697" y="1192316"/>
                    <a:pt x="5334322" y="740828"/>
                    <a:pt x="4986205" y="473280"/>
                  </a:cubicBezTo>
                  <a:cubicBezTo>
                    <a:pt x="4777943" y="313663"/>
                    <a:pt x="4507354" y="236134"/>
                    <a:pt x="4247406" y="263497"/>
                  </a:cubicBezTo>
                  <a:cubicBezTo>
                    <a:pt x="3830882" y="306062"/>
                    <a:pt x="3469083" y="593372"/>
                    <a:pt x="3052559" y="628336"/>
                  </a:cubicBezTo>
                  <a:cubicBezTo>
                    <a:pt x="2721164" y="657219"/>
                    <a:pt x="2397369" y="521925"/>
                    <a:pt x="2099418" y="374469"/>
                  </a:cubicBezTo>
                  <a:cubicBezTo>
                    <a:pt x="1799946" y="227013"/>
                    <a:pt x="1501994" y="58276"/>
                    <a:pt x="1173639" y="11151"/>
                  </a:cubicBezTo>
                  <a:cubicBezTo>
                    <a:pt x="85203" y="-142386"/>
                    <a:pt x="-393648" y="1329130"/>
                    <a:pt x="380115" y="199496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9" name="任意多边形: 形状 28">
              <a:extLst>
                <a:ext uri="{FF2B5EF4-FFF2-40B4-BE49-F238E27FC236}">
                  <a16:creationId xmlns:a16="http://schemas.microsoft.com/office/drawing/2014/main" id="{33B4F222-A57E-4CC6-9DEB-DEC6CE258967}"/>
                </a:ext>
              </a:extLst>
            </p:cNvPr>
            <p:cNvSpPr/>
            <p:nvPr/>
          </p:nvSpPr>
          <p:spPr>
            <a:xfrm>
              <a:off x="8032341" y="-867604"/>
              <a:ext cx="5660597" cy="8675620"/>
            </a:xfrm>
            <a:custGeom>
              <a:avLst/>
              <a:gdLst>
                <a:gd name="connsiteX0" fmla="*/ 111 w 5660597"/>
                <a:gd name="connsiteY0" fmla="*/ 731827 h 8675620"/>
                <a:gd name="connsiteX1" fmla="*/ 673543 w 5660597"/>
                <a:gd name="connsiteY1" fmla="*/ 1622641 h 8675620"/>
                <a:gd name="connsiteX2" fmla="*/ 2227148 w 5660597"/>
                <a:gd name="connsiteY2" fmla="*/ 1805061 h 8675620"/>
                <a:gd name="connsiteX3" fmla="*/ 3162048 w 5660597"/>
                <a:gd name="connsiteY3" fmla="*/ 2495214 h 8675620"/>
                <a:gd name="connsiteX4" fmla="*/ 3335346 w 5660597"/>
                <a:gd name="connsiteY4" fmla="*/ 3644456 h 8675620"/>
                <a:gd name="connsiteX5" fmla="*/ 3133164 w 5660597"/>
                <a:gd name="connsiteY5" fmla="*/ 4263161 h 8675620"/>
                <a:gd name="connsiteX6" fmla="*/ 3203092 w 5660597"/>
                <a:gd name="connsiteY6" fmla="*/ 4889468 h 8675620"/>
                <a:gd name="connsiteX7" fmla="*/ 3900846 w 5660597"/>
                <a:gd name="connsiteY7" fmla="*/ 5565939 h 8675620"/>
                <a:gd name="connsiteX8" fmla="*/ 3745790 w 5660597"/>
                <a:gd name="connsiteY8" fmla="*/ 6490197 h 8675620"/>
                <a:gd name="connsiteX9" fmla="*/ 4422262 w 5660597"/>
                <a:gd name="connsiteY9" fmla="*/ 6946245 h 8675620"/>
                <a:gd name="connsiteX10" fmla="*/ 4347774 w 5660597"/>
                <a:gd name="connsiteY10" fmla="*/ 7422056 h 8675620"/>
                <a:gd name="connsiteX11" fmla="*/ 4074145 w 5660597"/>
                <a:gd name="connsiteY11" fmla="*/ 7844661 h 8675620"/>
                <a:gd name="connsiteX12" fmla="*/ 4613802 w 5660597"/>
                <a:gd name="connsiteY12" fmla="*/ 8667068 h 8675620"/>
                <a:gd name="connsiteX13" fmla="*/ 5527419 w 5660597"/>
                <a:gd name="connsiteY13" fmla="*/ 8148693 h 8675620"/>
                <a:gd name="connsiteX14" fmla="*/ 5586706 w 5660597"/>
                <a:gd name="connsiteY14" fmla="*/ 7054177 h 8675620"/>
                <a:gd name="connsiteX15" fmla="*/ 5244669 w 5660597"/>
                <a:gd name="connsiteY15" fmla="*/ 5930778 h 8675620"/>
                <a:gd name="connsiteX16" fmla="*/ 5518298 w 5660597"/>
                <a:gd name="connsiteY16" fmla="*/ 4720730 h 8675620"/>
                <a:gd name="connsiteX17" fmla="*/ 5519819 w 5660597"/>
                <a:gd name="connsiteY17" fmla="*/ 3507641 h 8675620"/>
                <a:gd name="connsiteX18" fmla="*/ 4926955 w 5660597"/>
                <a:gd name="connsiteY18" fmla="*/ 2758202 h 8675620"/>
                <a:gd name="connsiteX19" fmla="*/ 4957359 w 5660597"/>
                <a:gd name="connsiteY19" fmla="*/ 1724492 h 8675620"/>
                <a:gd name="connsiteX20" fmla="*/ 4853987 w 5660597"/>
                <a:gd name="connsiteY20" fmla="*/ 712065 h 8675620"/>
                <a:gd name="connsiteX21" fmla="*/ 3671302 w 5660597"/>
                <a:gd name="connsiteY21" fmla="*/ 509883 h 8675620"/>
                <a:gd name="connsiteX22" fmla="*/ 2692317 w 5660597"/>
                <a:gd name="connsiteY22" fmla="*/ 646698 h 8675620"/>
                <a:gd name="connsiteX23" fmla="*/ 1783261 w 5660597"/>
                <a:gd name="connsiteY23" fmla="*/ 268178 h 8675620"/>
                <a:gd name="connsiteX24" fmla="*/ 197732 w 5660597"/>
                <a:gd name="connsiteY24" fmla="*/ 237775 h 8675620"/>
                <a:gd name="connsiteX25" fmla="*/ 111 w 5660597"/>
                <a:gd name="connsiteY25" fmla="*/ 731827 h 867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60597" h="8675620">
                  <a:moveTo>
                    <a:pt x="111" y="731827"/>
                  </a:moveTo>
                  <a:cubicBezTo>
                    <a:pt x="6192" y="1107307"/>
                    <a:pt x="308704" y="1476706"/>
                    <a:pt x="673543" y="1622641"/>
                  </a:cubicBezTo>
                  <a:cubicBezTo>
                    <a:pt x="1159994" y="1818742"/>
                    <a:pt x="1717894" y="1678887"/>
                    <a:pt x="2227148" y="1805061"/>
                  </a:cubicBezTo>
                  <a:cubicBezTo>
                    <a:pt x="2613269" y="1900831"/>
                    <a:pt x="2956826" y="2154698"/>
                    <a:pt x="3162048" y="2495214"/>
                  </a:cubicBezTo>
                  <a:cubicBezTo>
                    <a:pt x="3367269" y="2835730"/>
                    <a:pt x="3431116" y="3258335"/>
                    <a:pt x="3335346" y="3644456"/>
                  </a:cubicBezTo>
                  <a:cubicBezTo>
                    <a:pt x="3283660" y="3854238"/>
                    <a:pt x="3186370" y="4051859"/>
                    <a:pt x="3133164" y="4263161"/>
                  </a:cubicBezTo>
                  <a:cubicBezTo>
                    <a:pt x="3079959" y="4472944"/>
                    <a:pt x="3078439" y="4711609"/>
                    <a:pt x="3203092" y="4889468"/>
                  </a:cubicBezTo>
                  <a:cubicBezTo>
                    <a:pt x="3393112" y="5160056"/>
                    <a:pt x="3838519" y="5240625"/>
                    <a:pt x="3900846" y="5565939"/>
                  </a:cubicBezTo>
                  <a:cubicBezTo>
                    <a:pt x="3961653" y="5882133"/>
                    <a:pt x="3592253" y="6207447"/>
                    <a:pt x="3745790" y="6490197"/>
                  </a:cubicBezTo>
                  <a:cubicBezTo>
                    <a:pt x="3878044" y="6734943"/>
                    <a:pt x="4288488" y="6701500"/>
                    <a:pt x="4422262" y="6946245"/>
                  </a:cubicBezTo>
                  <a:cubicBezTo>
                    <a:pt x="4502830" y="7093701"/>
                    <a:pt x="4440504" y="7280681"/>
                    <a:pt x="4347774" y="7422056"/>
                  </a:cubicBezTo>
                  <a:cubicBezTo>
                    <a:pt x="4255044" y="7561911"/>
                    <a:pt x="4130390" y="7686564"/>
                    <a:pt x="4074145" y="7844661"/>
                  </a:cubicBezTo>
                  <a:cubicBezTo>
                    <a:pt x="3947971" y="8197338"/>
                    <a:pt x="4244403" y="8609302"/>
                    <a:pt x="4613802" y="8667068"/>
                  </a:cubicBezTo>
                  <a:cubicBezTo>
                    <a:pt x="4983201" y="8724834"/>
                    <a:pt x="5358681" y="8483129"/>
                    <a:pt x="5527419" y="8148693"/>
                  </a:cubicBezTo>
                  <a:cubicBezTo>
                    <a:pt x="5697677" y="7815778"/>
                    <a:pt x="5690076" y="7412935"/>
                    <a:pt x="5586706" y="7054177"/>
                  </a:cubicBezTo>
                  <a:cubicBezTo>
                    <a:pt x="5478774" y="6675657"/>
                    <a:pt x="5272032" y="6321460"/>
                    <a:pt x="5244669" y="5930778"/>
                  </a:cubicBezTo>
                  <a:cubicBezTo>
                    <a:pt x="5215786" y="5515774"/>
                    <a:pt x="5390605" y="5117492"/>
                    <a:pt x="5518298" y="4720730"/>
                  </a:cubicBezTo>
                  <a:cubicBezTo>
                    <a:pt x="5645992" y="4323968"/>
                    <a:pt x="5725040" y="3870960"/>
                    <a:pt x="5519819" y="3507641"/>
                  </a:cubicBezTo>
                  <a:cubicBezTo>
                    <a:pt x="5361721" y="3229452"/>
                    <a:pt x="5057689" y="3050073"/>
                    <a:pt x="4926955" y="2758202"/>
                  </a:cubicBezTo>
                  <a:cubicBezTo>
                    <a:pt x="4782540" y="2437448"/>
                    <a:pt x="4879830" y="2066528"/>
                    <a:pt x="4957359" y="1724492"/>
                  </a:cubicBezTo>
                  <a:cubicBezTo>
                    <a:pt x="5034887" y="1380936"/>
                    <a:pt x="5077451" y="984174"/>
                    <a:pt x="4853987" y="712065"/>
                  </a:cubicBezTo>
                  <a:cubicBezTo>
                    <a:pt x="4586439" y="385230"/>
                    <a:pt x="4081745" y="408033"/>
                    <a:pt x="3671302" y="509883"/>
                  </a:cubicBezTo>
                  <a:cubicBezTo>
                    <a:pt x="3358148" y="587412"/>
                    <a:pt x="3014592" y="716625"/>
                    <a:pt x="2692317" y="646698"/>
                  </a:cubicBezTo>
                  <a:cubicBezTo>
                    <a:pt x="2370043" y="576770"/>
                    <a:pt x="2076652" y="411073"/>
                    <a:pt x="1783261" y="268178"/>
                  </a:cubicBezTo>
                  <a:cubicBezTo>
                    <a:pt x="1334813" y="50795"/>
                    <a:pt x="597535" y="-192431"/>
                    <a:pt x="197732" y="237775"/>
                  </a:cubicBezTo>
                  <a:cubicBezTo>
                    <a:pt x="56357" y="391311"/>
                    <a:pt x="-2929" y="563089"/>
                    <a:pt x="111" y="731827"/>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30" name="任意多边形: 形状 29">
              <a:extLst>
                <a:ext uri="{FF2B5EF4-FFF2-40B4-BE49-F238E27FC236}">
                  <a16:creationId xmlns:a16="http://schemas.microsoft.com/office/drawing/2014/main" id="{751EA4E2-3090-4325-977D-262CB52E3FBF}"/>
                </a:ext>
              </a:extLst>
            </p:cNvPr>
            <p:cNvSpPr/>
            <p:nvPr/>
          </p:nvSpPr>
          <p:spPr>
            <a:xfrm>
              <a:off x="9960759" y="-899399"/>
              <a:ext cx="3532175" cy="3492835"/>
            </a:xfrm>
            <a:custGeom>
              <a:avLst/>
              <a:gdLst>
                <a:gd name="connsiteX0" fmla="*/ 778 w 3532175"/>
                <a:gd name="connsiteY0" fmla="*/ 756021 h 3492835"/>
                <a:gd name="connsiteX1" fmla="*/ 303290 w 3532175"/>
                <a:gd name="connsiteY1" fmla="*/ 1271356 h 3492835"/>
                <a:gd name="connsiteX2" fmla="*/ 847508 w 3532175"/>
                <a:gd name="connsiteY2" fmla="*/ 1435533 h 3492835"/>
                <a:gd name="connsiteX3" fmla="*/ 1344601 w 3532175"/>
                <a:gd name="connsiteY3" fmla="*/ 1692440 h 3492835"/>
                <a:gd name="connsiteX4" fmla="*/ 1492057 w 3532175"/>
                <a:gd name="connsiteY4" fmla="*/ 2209295 h 3492835"/>
                <a:gd name="connsiteX5" fmla="*/ 1729202 w 3532175"/>
                <a:gd name="connsiteY5" fmla="*/ 2679025 h 3492835"/>
                <a:gd name="connsiteX6" fmla="*/ 2206533 w 3532175"/>
                <a:gd name="connsiteY6" fmla="*/ 2815839 h 3492835"/>
                <a:gd name="connsiteX7" fmla="*/ 2509045 w 3532175"/>
                <a:gd name="connsiteY7" fmla="*/ 3179158 h 3492835"/>
                <a:gd name="connsiteX8" fmla="*/ 2855642 w 3532175"/>
                <a:gd name="connsiteY8" fmla="*/ 3487751 h 3492835"/>
                <a:gd name="connsiteX9" fmla="*/ 3194638 w 3532175"/>
                <a:gd name="connsiteY9" fmla="*/ 3366138 h 3492835"/>
                <a:gd name="connsiteX10" fmla="*/ 3383138 w 3532175"/>
                <a:gd name="connsiteY10" fmla="*/ 3046904 h 3492835"/>
                <a:gd name="connsiteX11" fmla="*/ 3349694 w 3532175"/>
                <a:gd name="connsiteY11" fmla="*/ 1323041 h 3492835"/>
                <a:gd name="connsiteX12" fmla="*/ 3130791 w 3532175"/>
                <a:gd name="connsiteY12" fmla="*/ 762102 h 3492835"/>
                <a:gd name="connsiteX13" fmla="*/ 2993976 w 3532175"/>
                <a:gd name="connsiteY13" fmla="*/ 158598 h 3492835"/>
                <a:gd name="connsiteX14" fmla="*/ 2501444 w 3532175"/>
                <a:gd name="connsiteY14" fmla="*/ 9622 h 3492835"/>
                <a:gd name="connsiteX15" fmla="*/ 2001311 w 3532175"/>
                <a:gd name="connsiteY15" fmla="*/ 208763 h 3492835"/>
                <a:gd name="connsiteX16" fmla="*/ 1484456 w 3532175"/>
                <a:gd name="connsiteY16" fmla="*/ 345578 h 3492835"/>
                <a:gd name="connsiteX17" fmla="*/ 1052730 w 3532175"/>
                <a:gd name="connsiteY17" fmla="*/ 202682 h 3492835"/>
                <a:gd name="connsiteX18" fmla="*/ 278968 w 3532175"/>
                <a:gd name="connsiteY18" fmla="*/ 182920 h 3492835"/>
                <a:gd name="connsiteX19" fmla="*/ 778 w 3532175"/>
                <a:gd name="connsiteY19" fmla="*/ 756021 h 349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2175" h="3492835">
                  <a:moveTo>
                    <a:pt x="778" y="756021"/>
                  </a:moveTo>
                  <a:cubicBezTo>
                    <a:pt x="11419" y="962763"/>
                    <a:pt x="128472" y="1160384"/>
                    <a:pt x="303290" y="1271356"/>
                  </a:cubicBezTo>
                  <a:cubicBezTo>
                    <a:pt x="464427" y="1371686"/>
                    <a:pt x="660528" y="1396009"/>
                    <a:pt x="847508" y="1435533"/>
                  </a:cubicBezTo>
                  <a:cubicBezTo>
                    <a:pt x="1034488" y="1475057"/>
                    <a:pt x="1230589" y="1540424"/>
                    <a:pt x="1344601" y="1692440"/>
                  </a:cubicBezTo>
                  <a:cubicBezTo>
                    <a:pt x="1452533" y="1836856"/>
                    <a:pt x="1466214" y="2029916"/>
                    <a:pt x="1492057" y="2209295"/>
                  </a:cubicBezTo>
                  <a:cubicBezTo>
                    <a:pt x="1517900" y="2388674"/>
                    <a:pt x="1574145" y="2584775"/>
                    <a:pt x="1729202" y="2679025"/>
                  </a:cubicBezTo>
                  <a:cubicBezTo>
                    <a:pt x="1872097" y="2765674"/>
                    <a:pt x="2059077" y="2739831"/>
                    <a:pt x="2206533" y="2815839"/>
                  </a:cubicBezTo>
                  <a:cubicBezTo>
                    <a:pt x="2347908" y="2888807"/>
                    <a:pt x="2426956" y="3042343"/>
                    <a:pt x="2509045" y="3179158"/>
                  </a:cubicBezTo>
                  <a:cubicBezTo>
                    <a:pt x="2589613" y="3317493"/>
                    <a:pt x="2699065" y="3460388"/>
                    <a:pt x="2855642" y="3487751"/>
                  </a:cubicBezTo>
                  <a:cubicBezTo>
                    <a:pt x="2978775" y="3510553"/>
                    <a:pt x="3106468" y="3454307"/>
                    <a:pt x="3194638" y="3366138"/>
                  </a:cubicBezTo>
                  <a:cubicBezTo>
                    <a:pt x="3282807" y="3277968"/>
                    <a:pt x="3339053" y="3162436"/>
                    <a:pt x="3383138" y="3046904"/>
                  </a:cubicBezTo>
                  <a:cubicBezTo>
                    <a:pt x="3592920" y="2496606"/>
                    <a:pt x="3580759" y="1865739"/>
                    <a:pt x="3349694" y="1323041"/>
                  </a:cubicBezTo>
                  <a:cubicBezTo>
                    <a:pt x="3270646" y="1137582"/>
                    <a:pt x="3167275" y="959723"/>
                    <a:pt x="3130791" y="762102"/>
                  </a:cubicBezTo>
                  <a:cubicBezTo>
                    <a:pt x="3092787" y="556880"/>
                    <a:pt x="3124710" y="322775"/>
                    <a:pt x="2993976" y="158598"/>
                  </a:cubicBezTo>
                  <a:cubicBezTo>
                    <a:pt x="2881485" y="18743"/>
                    <a:pt x="2679303" y="-20781"/>
                    <a:pt x="2501444" y="9622"/>
                  </a:cubicBezTo>
                  <a:cubicBezTo>
                    <a:pt x="2323585" y="41545"/>
                    <a:pt x="2162448" y="131235"/>
                    <a:pt x="2001311" y="208763"/>
                  </a:cubicBezTo>
                  <a:cubicBezTo>
                    <a:pt x="1838653" y="287812"/>
                    <a:pt x="1663835" y="357739"/>
                    <a:pt x="1484456" y="345578"/>
                  </a:cubicBezTo>
                  <a:cubicBezTo>
                    <a:pt x="1332440" y="334936"/>
                    <a:pt x="1191065" y="266529"/>
                    <a:pt x="1052730" y="202682"/>
                  </a:cubicBezTo>
                  <a:cubicBezTo>
                    <a:pt x="788222" y="79549"/>
                    <a:pt x="544996" y="33945"/>
                    <a:pt x="278968" y="182920"/>
                  </a:cubicBezTo>
                  <a:cubicBezTo>
                    <a:pt x="88947" y="289332"/>
                    <a:pt x="-9863" y="546239"/>
                    <a:pt x="778" y="75602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sp>
        <p:nvSpPr>
          <p:cNvPr id="33" name="文本框 32">
            <a:extLst>
              <a:ext uri="{FF2B5EF4-FFF2-40B4-BE49-F238E27FC236}">
                <a16:creationId xmlns:a16="http://schemas.microsoft.com/office/drawing/2014/main" id="{45FCE997-3BEC-4260-93D3-533E347F807B}"/>
              </a:ext>
            </a:extLst>
          </p:cNvPr>
          <p:cNvSpPr txBox="1"/>
          <p:nvPr/>
        </p:nvSpPr>
        <p:spPr>
          <a:xfrm>
            <a:off x="3691792" y="2459504"/>
            <a:ext cx="4808416" cy="1938992"/>
          </a:xfrm>
          <a:prstGeom prst="rect">
            <a:avLst/>
          </a:prstGeom>
          <a:noFill/>
        </p:spPr>
        <p:txBody>
          <a:bodyPr wrap="square" rtlCol="0">
            <a:spAutoFit/>
          </a:bodyPr>
          <a:lstStyle/>
          <a:p>
            <a:pPr algn="ctr"/>
            <a:r>
              <a:rPr lang="en-US" altLang="zh-CN" sz="3600" dirty="0">
                <a:solidFill>
                  <a:srgbClr val="06383C"/>
                </a:solidFill>
                <a:latin typeface="Arial Black" panose="020B0A04020102020204" pitchFamily="34" charset="0"/>
              </a:rPr>
              <a:t>PRESENTATION</a:t>
            </a:r>
          </a:p>
          <a:p>
            <a:pPr algn="ctr"/>
            <a:r>
              <a:rPr lang="en-US" altLang="zh-CN" sz="3600" dirty="0">
                <a:solidFill>
                  <a:srgbClr val="06383C"/>
                </a:solidFill>
                <a:latin typeface="Arial Black" panose="020B0A04020102020204" pitchFamily="34" charset="0"/>
              </a:rPr>
              <a:t>POWERPOINT</a:t>
            </a:r>
          </a:p>
          <a:p>
            <a:pPr algn="ctr"/>
            <a:r>
              <a:rPr lang="en-US" altLang="zh-CN" sz="4800" dirty="0">
                <a:gradFill>
                  <a:gsLst>
                    <a:gs pos="0">
                      <a:srgbClr val="66BAAB"/>
                    </a:gs>
                    <a:gs pos="100000">
                      <a:srgbClr val="4AA898"/>
                    </a:gs>
                  </a:gsLst>
                  <a:lin ang="2700000" scaled="0"/>
                </a:gradFill>
                <a:latin typeface="Arial Black" panose="020B0A04020102020204" pitchFamily="34" charset="0"/>
              </a:rPr>
              <a:t>THANK YOU</a:t>
            </a:r>
          </a:p>
        </p:txBody>
      </p:sp>
      <p:sp>
        <p:nvSpPr>
          <p:cNvPr id="34" name="文本框 33">
            <a:extLst>
              <a:ext uri="{FF2B5EF4-FFF2-40B4-BE49-F238E27FC236}">
                <a16:creationId xmlns:a16="http://schemas.microsoft.com/office/drawing/2014/main" id="{BADFF01D-64FA-4F92-8553-790907166A6F}"/>
              </a:ext>
            </a:extLst>
          </p:cNvPr>
          <p:cNvSpPr txBox="1"/>
          <p:nvPr/>
        </p:nvSpPr>
        <p:spPr>
          <a:xfrm>
            <a:off x="3166920" y="5612637"/>
            <a:ext cx="5858160" cy="696088"/>
          </a:xfrm>
          <a:prstGeom prst="rect">
            <a:avLst/>
          </a:prstGeom>
          <a:noFill/>
        </p:spPr>
        <p:txBody>
          <a:bodyPr wrap="square" rtlCol="0">
            <a:spAutoFit/>
          </a:bodyPr>
          <a:lstStyle/>
          <a:p>
            <a:pPr lvl="0" algn="ctr">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a:t>
            </a:r>
          </a:p>
        </p:txBody>
      </p:sp>
    </p:spTree>
    <p:extLst>
      <p:ext uri="{BB962C8B-B14F-4D97-AF65-F5344CB8AC3E}">
        <p14:creationId xmlns:p14="http://schemas.microsoft.com/office/powerpoint/2010/main" val="3939492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75469A3-B26D-4E5C-B9A0-A05F8F3A064F}"/>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55" name="任意多边形: 形状 54">
            <a:extLst>
              <a:ext uri="{FF2B5EF4-FFF2-40B4-BE49-F238E27FC236}">
                <a16:creationId xmlns:a16="http://schemas.microsoft.com/office/drawing/2014/main" id="{E7AD4F05-9545-4935-AFEA-216A93555DAD}"/>
              </a:ext>
            </a:extLst>
          </p:cNvPr>
          <p:cNvSpPr/>
          <p:nvPr/>
        </p:nvSpPr>
        <p:spPr>
          <a:xfrm rot="2538333">
            <a:off x="-1791458" y="2989510"/>
            <a:ext cx="4479127" cy="3636099"/>
          </a:xfrm>
          <a:custGeom>
            <a:avLst/>
            <a:gdLst>
              <a:gd name="connsiteX0" fmla="*/ 0 w 4479127"/>
              <a:gd name="connsiteY0" fmla="*/ 23029 h 3636099"/>
              <a:gd name="connsiteX1" fmla="*/ 21223 w 4479127"/>
              <a:gd name="connsiteY1" fmla="*/ 10768 h 3636099"/>
              <a:gd name="connsiteX2" fmla="*/ 93677 w 4479127"/>
              <a:gd name="connsiteY2" fmla="*/ 168 h 3636099"/>
              <a:gd name="connsiteX3" fmla="*/ 2029953 w 4479127"/>
              <a:gd name="connsiteY3" fmla="*/ 2008658 h 3636099"/>
              <a:gd name="connsiteX4" fmla="*/ 4103659 w 4479127"/>
              <a:gd name="connsiteY4" fmla="*/ 2247582 h 3636099"/>
              <a:gd name="connsiteX5" fmla="*/ 4451461 w 4479127"/>
              <a:gd name="connsiteY5" fmla="*/ 2519375 h 3636099"/>
              <a:gd name="connsiteX6" fmla="*/ 4479127 w 4479127"/>
              <a:gd name="connsiteY6" fmla="*/ 2552300 h 3636099"/>
              <a:gd name="connsiteX7" fmla="*/ 3288279 w 4479127"/>
              <a:gd name="connsiteY7" fmla="*/ 3636099 h 36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9127" h="3636099">
                <a:moveTo>
                  <a:pt x="0" y="23029"/>
                </a:moveTo>
                <a:lnTo>
                  <a:pt x="21223" y="10768"/>
                </a:lnTo>
                <a:cubicBezTo>
                  <a:pt x="43536" y="2865"/>
                  <a:pt x="67633" y="-860"/>
                  <a:pt x="93677" y="168"/>
                </a:cubicBezTo>
                <a:cubicBezTo>
                  <a:pt x="2527130" y="96156"/>
                  <a:pt x="1361623" y="1634089"/>
                  <a:pt x="2029953" y="2008658"/>
                </a:cubicBezTo>
                <a:cubicBezTo>
                  <a:pt x="2698283" y="2383227"/>
                  <a:pt x="3562925" y="1989632"/>
                  <a:pt x="4103659" y="2247582"/>
                </a:cubicBezTo>
                <a:cubicBezTo>
                  <a:pt x="4238842" y="2312069"/>
                  <a:pt x="4351495" y="2407656"/>
                  <a:pt x="4451461" y="2519375"/>
                </a:cubicBezTo>
                <a:lnTo>
                  <a:pt x="4479127" y="2552300"/>
                </a:lnTo>
                <a:lnTo>
                  <a:pt x="3288279" y="3636099"/>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任意多边形: 形状 55">
            <a:extLst>
              <a:ext uri="{FF2B5EF4-FFF2-40B4-BE49-F238E27FC236}">
                <a16:creationId xmlns:a16="http://schemas.microsoft.com/office/drawing/2014/main" id="{D93C8AB3-0DC1-4371-8707-0C654930A45A}"/>
              </a:ext>
            </a:extLst>
          </p:cNvPr>
          <p:cNvSpPr/>
          <p:nvPr/>
        </p:nvSpPr>
        <p:spPr>
          <a:xfrm rot="14336173">
            <a:off x="9818346" y="3287761"/>
            <a:ext cx="3700397" cy="3451215"/>
          </a:xfrm>
          <a:custGeom>
            <a:avLst/>
            <a:gdLst>
              <a:gd name="connsiteX0" fmla="*/ 3700397 w 3700397"/>
              <a:gd name="connsiteY0" fmla="*/ 3451215 h 3451215"/>
              <a:gd name="connsiteX1" fmla="*/ 0 w 3700397"/>
              <a:gd name="connsiteY1" fmla="*/ 1222182 h 3451215"/>
              <a:gd name="connsiteX2" fmla="*/ 736214 w 3700397"/>
              <a:gd name="connsiteY2" fmla="*/ 0 h 3451215"/>
              <a:gd name="connsiteX3" fmla="*/ 791754 w 3700397"/>
              <a:gd name="connsiteY3" fmla="*/ 30703 h 3451215"/>
              <a:gd name="connsiteX4" fmla="*/ 1416600 w 3700397"/>
              <a:gd name="connsiteY4" fmla="*/ 1850292 h 3451215"/>
              <a:gd name="connsiteX5" fmla="*/ 2838583 w 3700397"/>
              <a:gd name="connsiteY5" fmla="*/ 2089217 h 3451215"/>
              <a:gd name="connsiteX6" fmla="*/ 3641353 w 3700397"/>
              <a:gd name="connsiteY6" fmla="*/ 3397996 h 345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397" h="3451215">
                <a:moveTo>
                  <a:pt x="3700397" y="3451215"/>
                </a:moveTo>
                <a:lnTo>
                  <a:pt x="0" y="1222182"/>
                </a:lnTo>
                <a:lnTo>
                  <a:pt x="736214" y="0"/>
                </a:lnTo>
                <a:lnTo>
                  <a:pt x="791754" y="30703"/>
                </a:lnTo>
                <a:cubicBezTo>
                  <a:pt x="1502028" y="473616"/>
                  <a:pt x="1044241" y="1545955"/>
                  <a:pt x="1416600" y="1850292"/>
                </a:cubicBezTo>
                <a:cubicBezTo>
                  <a:pt x="1874887" y="2224862"/>
                  <a:pt x="2467791" y="1831267"/>
                  <a:pt x="2838583" y="2089217"/>
                </a:cubicBezTo>
                <a:cubicBezTo>
                  <a:pt x="3209375" y="2347167"/>
                  <a:pt x="3332975" y="3102697"/>
                  <a:pt x="3641353" y="339799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9" name="图形 58">
            <a:extLst>
              <a:ext uri="{FF2B5EF4-FFF2-40B4-BE49-F238E27FC236}">
                <a16:creationId xmlns:a16="http://schemas.microsoft.com/office/drawing/2014/main" id="{A8916F64-5277-4378-A3FD-2B12A22ADB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pic>
        <p:nvPicPr>
          <p:cNvPr id="34" name="图片 33">
            <a:extLst>
              <a:ext uri="{FF2B5EF4-FFF2-40B4-BE49-F238E27FC236}">
                <a16:creationId xmlns:a16="http://schemas.microsoft.com/office/drawing/2014/main" id="{12D433E5-C8FC-447B-8700-F1D15B9E5257}"/>
              </a:ext>
            </a:extLst>
          </p:cNvPr>
          <p:cNvPicPr>
            <a:picLocks noChangeAspect="1"/>
          </p:cNvPicPr>
          <p:nvPr/>
        </p:nvPicPr>
        <p:blipFill>
          <a:blip r:embed="rId5"/>
          <a:stretch>
            <a:fillRect/>
          </a:stretch>
        </p:blipFill>
        <p:spPr>
          <a:xfrm>
            <a:off x="3730180" y="1583135"/>
            <a:ext cx="5103463" cy="1777694"/>
          </a:xfrm>
          <a:prstGeom prst="rect">
            <a:avLst/>
          </a:prstGeom>
        </p:spPr>
      </p:pic>
      <p:pic>
        <p:nvPicPr>
          <p:cNvPr id="35" name="图片 34">
            <a:extLst>
              <a:ext uri="{FF2B5EF4-FFF2-40B4-BE49-F238E27FC236}">
                <a16:creationId xmlns:a16="http://schemas.microsoft.com/office/drawing/2014/main" id="{52CBAEDF-F799-4B17-BBFF-A4B490A1B4A3}"/>
              </a:ext>
            </a:extLst>
          </p:cNvPr>
          <p:cNvPicPr>
            <a:picLocks noChangeAspect="1"/>
          </p:cNvPicPr>
          <p:nvPr/>
        </p:nvPicPr>
        <p:blipFill>
          <a:blip r:embed="rId6"/>
          <a:stretch>
            <a:fillRect/>
          </a:stretch>
        </p:blipFill>
        <p:spPr>
          <a:xfrm>
            <a:off x="3726476" y="3360105"/>
            <a:ext cx="5110870" cy="2370259"/>
          </a:xfrm>
          <a:prstGeom prst="rect">
            <a:avLst/>
          </a:prstGeom>
        </p:spPr>
      </p:pic>
      <p:sp>
        <p:nvSpPr>
          <p:cNvPr id="36" name="文本框 35">
            <a:extLst>
              <a:ext uri="{FF2B5EF4-FFF2-40B4-BE49-F238E27FC236}">
                <a16:creationId xmlns:a16="http://schemas.microsoft.com/office/drawing/2014/main" id="{570A8F94-F124-4421-8224-DC4AB5A0E704}"/>
              </a:ext>
            </a:extLst>
          </p:cNvPr>
          <p:cNvSpPr txBox="1"/>
          <p:nvPr/>
        </p:nvSpPr>
        <p:spPr>
          <a:xfrm>
            <a:off x="3726476" y="1005840"/>
            <a:ext cx="2031325" cy="369332"/>
          </a:xfrm>
          <a:prstGeom prst="rect">
            <a:avLst/>
          </a:prstGeom>
          <a:noFill/>
        </p:spPr>
        <p:txBody>
          <a:bodyPr wrap="none" rtlCol="0">
            <a:spAutoFit/>
          </a:bodyPr>
          <a:lstStyle/>
          <a:p>
            <a:r>
              <a:rPr lang="zh-CN" altLang="en-US" dirty="0"/>
              <a:t>部分有机物的限值</a:t>
            </a:r>
          </a:p>
        </p:txBody>
      </p:sp>
      <p:sp>
        <p:nvSpPr>
          <p:cNvPr id="38" name="文本框 37">
            <a:extLst>
              <a:ext uri="{FF2B5EF4-FFF2-40B4-BE49-F238E27FC236}">
                <a16:creationId xmlns:a16="http://schemas.microsoft.com/office/drawing/2014/main" id="{D1CAB841-7EF9-4C9D-87E4-96B2F325D590}"/>
              </a:ext>
            </a:extLst>
          </p:cNvPr>
          <p:cNvSpPr txBox="1"/>
          <p:nvPr/>
        </p:nvSpPr>
        <p:spPr>
          <a:xfrm>
            <a:off x="3726476" y="5851524"/>
            <a:ext cx="6098796" cy="369332"/>
          </a:xfrm>
          <a:prstGeom prst="rect">
            <a:avLst/>
          </a:prstGeom>
          <a:noFill/>
        </p:spPr>
        <p:txBody>
          <a:bodyPr wrap="square">
            <a:spAutoFit/>
          </a:bodyPr>
          <a:lstStyle/>
          <a:p>
            <a:r>
              <a:rPr lang="zh-CN" altLang="en-US" dirty="0"/>
              <a:t>（</a:t>
            </a:r>
            <a:r>
              <a:rPr lang="en-US" altLang="zh-CN" dirty="0"/>
              <a:t>GB 5749-2006</a:t>
            </a:r>
            <a:r>
              <a:rPr lang="zh-CN" altLang="en-US" dirty="0"/>
              <a:t>）</a:t>
            </a:r>
          </a:p>
        </p:txBody>
      </p:sp>
    </p:spTree>
    <p:extLst>
      <p:ext uri="{BB962C8B-B14F-4D97-AF65-F5344CB8AC3E}">
        <p14:creationId xmlns:p14="http://schemas.microsoft.com/office/powerpoint/2010/main" val="3021346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a:extLst>
              <a:ext uri="{FF2B5EF4-FFF2-40B4-BE49-F238E27FC236}">
                <a16:creationId xmlns:a16="http://schemas.microsoft.com/office/drawing/2014/main" id="{099ECB5C-1BE8-4AA1-AA3F-9952DDECBA6F}"/>
              </a:ext>
            </a:extLst>
          </p:cNvPr>
          <p:cNvSpPr txBox="1"/>
          <p:nvPr/>
        </p:nvSpPr>
        <p:spPr>
          <a:xfrm>
            <a:off x="384845" y="1224579"/>
            <a:ext cx="3488050" cy="369332"/>
          </a:xfrm>
          <a:prstGeom prst="rect">
            <a:avLst/>
          </a:prstGeom>
          <a:noFill/>
        </p:spPr>
        <p:txBody>
          <a:bodyPr wrap="square" rtlCol="0">
            <a:spAutoFit/>
          </a:bodyPr>
          <a:lstStyle/>
          <a:p>
            <a:r>
              <a:rPr lang="zh-CN" altLang="en-US" sz="1800" dirty="0">
                <a:latin typeface="黑体" panose="02010609060101010101" pitchFamily="49" charset="-122"/>
                <a:ea typeface="黑体" panose="02010609060101010101" pitchFamily="49" charset="-122"/>
              </a:rPr>
              <a:t>水质非常规指标及限值</a:t>
            </a:r>
            <a:endParaRPr lang="zh-CN" altLang="en-US"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D1F7703C-3817-43AE-9732-31518839ED52}"/>
              </a:ext>
            </a:extLst>
          </p:cNvPr>
          <p:cNvSpPr txBox="1"/>
          <p:nvPr/>
        </p:nvSpPr>
        <p:spPr>
          <a:xfrm>
            <a:off x="384845" y="413077"/>
            <a:ext cx="361670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生活饮用水水质卫生要求</a:t>
            </a:r>
          </a:p>
        </p:txBody>
      </p:sp>
      <p:sp>
        <p:nvSpPr>
          <p:cNvPr id="15" name="文本框 14">
            <a:extLst>
              <a:ext uri="{FF2B5EF4-FFF2-40B4-BE49-F238E27FC236}">
                <a16:creationId xmlns:a16="http://schemas.microsoft.com/office/drawing/2014/main" id="{23909F0E-555A-490A-AC53-4DB5EB792FF1}"/>
              </a:ext>
            </a:extLst>
          </p:cNvPr>
          <p:cNvSpPr txBox="1"/>
          <p:nvPr/>
        </p:nvSpPr>
        <p:spPr>
          <a:xfrm>
            <a:off x="384845" y="5626110"/>
            <a:ext cx="1695784" cy="369332"/>
          </a:xfrm>
          <a:prstGeom prst="rect">
            <a:avLst/>
          </a:prstGeom>
          <a:noFill/>
        </p:spPr>
        <p:txBody>
          <a:bodyPr wrap="square">
            <a:spAutoFit/>
          </a:bodyPr>
          <a:lstStyle/>
          <a:p>
            <a:r>
              <a:rPr lang="en-US" altLang="zh-CN" dirty="0"/>
              <a:t>GB 5749-2006</a:t>
            </a:r>
            <a:endParaRPr lang="zh-CN" altLang="en-US" dirty="0"/>
          </a:p>
        </p:txBody>
      </p:sp>
      <p:pic>
        <p:nvPicPr>
          <p:cNvPr id="7" name="图片 6">
            <a:extLst>
              <a:ext uri="{FF2B5EF4-FFF2-40B4-BE49-F238E27FC236}">
                <a16:creationId xmlns:a16="http://schemas.microsoft.com/office/drawing/2014/main" id="{ED5F32CD-76D4-4D5F-A420-7522CCB28EF3}"/>
              </a:ext>
            </a:extLst>
          </p:cNvPr>
          <p:cNvPicPr>
            <a:picLocks noChangeAspect="1"/>
          </p:cNvPicPr>
          <p:nvPr/>
        </p:nvPicPr>
        <p:blipFill>
          <a:blip r:embed="rId5"/>
          <a:stretch>
            <a:fillRect/>
          </a:stretch>
        </p:blipFill>
        <p:spPr>
          <a:xfrm>
            <a:off x="384845" y="1665449"/>
            <a:ext cx="5711155" cy="2643552"/>
          </a:xfrm>
          <a:prstGeom prst="rect">
            <a:avLst/>
          </a:prstGeom>
        </p:spPr>
      </p:pic>
      <p:pic>
        <p:nvPicPr>
          <p:cNvPr id="13" name="图片 12">
            <a:extLst>
              <a:ext uri="{FF2B5EF4-FFF2-40B4-BE49-F238E27FC236}">
                <a16:creationId xmlns:a16="http://schemas.microsoft.com/office/drawing/2014/main" id="{93CCE216-6614-4926-9B8B-49D57FD1E695}"/>
              </a:ext>
            </a:extLst>
          </p:cNvPr>
          <p:cNvPicPr>
            <a:picLocks noChangeAspect="1"/>
          </p:cNvPicPr>
          <p:nvPr/>
        </p:nvPicPr>
        <p:blipFill>
          <a:blip r:embed="rId6"/>
          <a:stretch>
            <a:fillRect/>
          </a:stretch>
        </p:blipFill>
        <p:spPr>
          <a:xfrm>
            <a:off x="384845" y="4623928"/>
            <a:ext cx="5711155" cy="728696"/>
          </a:xfrm>
          <a:prstGeom prst="rect">
            <a:avLst/>
          </a:prstGeom>
        </p:spPr>
      </p:pic>
      <p:pic>
        <p:nvPicPr>
          <p:cNvPr id="18" name="图片 17">
            <a:extLst>
              <a:ext uri="{FF2B5EF4-FFF2-40B4-BE49-F238E27FC236}">
                <a16:creationId xmlns:a16="http://schemas.microsoft.com/office/drawing/2014/main" id="{E1F1D641-5FC4-452F-9B63-61988A4597A0}"/>
              </a:ext>
            </a:extLst>
          </p:cNvPr>
          <p:cNvPicPr>
            <a:picLocks noChangeAspect="1"/>
          </p:cNvPicPr>
          <p:nvPr/>
        </p:nvPicPr>
        <p:blipFill>
          <a:blip r:embed="rId7"/>
          <a:stretch>
            <a:fillRect/>
          </a:stretch>
        </p:blipFill>
        <p:spPr>
          <a:xfrm>
            <a:off x="6831356" y="1665449"/>
            <a:ext cx="4844705" cy="3612212"/>
          </a:xfrm>
          <a:prstGeom prst="rect">
            <a:avLst/>
          </a:prstGeom>
        </p:spPr>
      </p:pic>
      <p:grpSp>
        <p:nvGrpSpPr>
          <p:cNvPr id="21" name="组合 20">
            <a:extLst>
              <a:ext uri="{FF2B5EF4-FFF2-40B4-BE49-F238E27FC236}">
                <a16:creationId xmlns:a16="http://schemas.microsoft.com/office/drawing/2014/main" id="{3FE2C06B-56C3-4229-BAB2-A88B6202919B}"/>
              </a:ext>
            </a:extLst>
          </p:cNvPr>
          <p:cNvGrpSpPr/>
          <p:nvPr/>
        </p:nvGrpSpPr>
        <p:grpSpPr>
          <a:xfrm>
            <a:off x="515938" y="842896"/>
            <a:ext cx="1308207" cy="328574"/>
            <a:chOff x="5363562" y="1640097"/>
            <a:chExt cx="1308207" cy="328574"/>
          </a:xfrm>
        </p:grpSpPr>
        <p:sp>
          <p:nvSpPr>
            <p:cNvPr id="22" name="矩形 21">
              <a:extLst>
                <a:ext uri="{FF2B5EF4-FFF2-40B4-BE49-F238E27FC236}">
                  <a16:creationId xmlns:a16="http://schemas.microsoft.com/office/drawing/2014/main" id="{EA11AC59-CEB9-437A-BB9A-20914541EBD7}"/>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3" name="组合 22">
              <a:extLst>
                <a:ext uri="{FF2B5EF4-FFF2-40B4-BE49-F238E27FC236}">
                  <a16:creationId xmlns:a16="http://schemas.microsoft.com/office/drawing/2014/main" id="{42867C6A-9EF3-4CC0-BEAD-0A9C0F04BF21}"/>
                </a:ext>
              </a:extLst>
            </p:cNvPr>
            <p:cNvGrpSpPr/>
            <p:nvPr/>
          </p:nvGrpSpPr>
          <p:grpSpPr>
            <a:xfrm>
              <a:off x="5363562" y="1640097"/>
              <a:ext cx="328578" cy="328574"/>
              <a:chOff x="7719249" y="5265420"/>
              <a:chExt cx="499840" cy="499834"/>
            </a:xfrm>
          </p:grpSpPr>
          <p:sp>
            <p:nvSpPr>
              <p:cNvPr id="24" name="椭圆 23">
                <a:extLst>
                  <a:ext uri="{FF2B5EF4-FFF2-40B4-BE49-F238E27FC236}">
                    <a16:creationId xmlns:a16="http://schemas.microsoft.com/office/drawing/2014/main" id="{E6316894-455E-4267-B324-DAC806ED07C9}"/>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5" name="椭圆 24">
                <a:extLst>
                  <a:ext uri="{FF2B5EF4-FFF2-40B4-BE49-F238E27FC236}">
                    <a16:creationId xmlns:a16="http://schemas.microsoft.com/office/drawing/2014/main" id="{1A40296E-1BD8-474E-9720-EF8264C28DC7}"/>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Tree>
    <p:extLst>
      <p:ext uri="{BB962C8B-B14F-4D97-AF65-F5344CB8AC3E}">
        <p14:creationId xmlns:p14="http://schemas.microsoft.com/office/powerpoint/2010/main" val="3243378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75469A3-B26D-4E5C-B9A0-A05F8F3A064F}"/>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55" name="任意多边形: 形状 54">
            <a:extLst>
              <a:ext uri="{FF2B5EF4-FFF2-40B4-BE49-F238E27FC236}">
                <a16:creationId xmlns:a16="http://schemas.microsoft.com/office/drawing/2014/main" id="{E7AD4F05-9545-4935-AFEA-216A93555DAD}"/>
              </a:ext>
            </a:extLst>
          </p:cNvPr>
          <p:cNvSpPr/>
          <p:nvPr/>
        </p:nvSpPr>
        <p:spPr>
          <a:xfrm rot="2538333">
            <a:off x="-1791458" y="2989510"/>
            <a:ext cx="4479127" cy="3636099"/>
          </a:xfrm>
          <a:custGeom>
            <a:avLst/>
            <a:gdLst>
              <a:gd name="connsiteX0" fmla="*/ 0 w 4479127"/>
              <a:gd name="connsiteY0" fmla="*/ 23029 h 3636099"/>
              <a:gd name="connsiteX1" fmla="*/ 21223 w 4479127"/>
              <a:gd name="connsiteY1" fmla="*/ 10768 h 3636099"/>
              <a:gd name="connsiteX2" fmla="*/ 93677 w 4479127"/>
              <a:gd name="connsiteY2" fmla="*/ 168 h 3636099"/>
              <a:gd name="connsiteX3" fmla="*/ 2029953 w 4479127"/>
              <a:gd name="connsiteY3" fmla="*/ 2008658 h 3636099"/>
              <a:gd name="connsiteX4" fmla="*/ 4103659 w 4479127"/>
              <a:gd name="connsiteY4" fmla="*/ 2247582 h 3636099"/>
              <a:gd name="connsiteX5" fmla="*/ 4451461 w 4479127"/>
              <a:gd name="connsiteY5" fmla="*/ 2519375 h 3636099"/>
              <a:gd name="connsiteX6" fmla="*/ 4479127 w 4479127"/>
              <a:gd name="connsiteY6" fmla="*/ 2552300 h 3636099"/>
              <a:gd name="connsiteX7" fmla="*/ 3288279 w 4479127"/>
              <a:gd name="connsiteY7" fmla="*/ 3636099 h 36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9127" h="3636099">
                <a:moveTo>
                  <a:pt x="0" y="23029"/>
                </a:moveTo>
                <a:lnTo>
                  <a:pt x="21223" y="10768"/>
                </a:lnTo>
                <a:cubicBezTo>
                  <a:pt x="43536" y="2865"/>
                  <a:pt x="67633" y="-860"/>
                  <a:pt x="93677" y="168"/>
                </a:cubicBezTo>
                <a:cubicBezTo>
                  <a:pt x="2527130" y="96156"/>
                  <a:pt x="1361623" y="1634089"/>
                  <a:pt x="2029953" y="2008658"/>
                </a:cubicBezTo>
                <a:cubicBezTo>
                  <a:pt x="2698283" y="2383227"/>
                  <a:pt x="3562925" y="1989632"/>
                  <a:pt x="4103659" y="2247582"/>
                </a:cubicBezTo>
                <a:cubicBezTo>
                  <a:pt x="4238842" y="2312069"/>
                  <a:pt x="4351495" y="2407656"/>
                  <a:pt x="4451461" y="2519375"/>
                </a:cubicBezTo>
                <a:lnTo>
                  <a:pt x="4479127" y="2552300"/>
                </a:lnTo>
                <a:lnTo>
                  <a:pt x="3288279" y="3636099"/>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任意多边形: 形状 55">
            <a:extLst>
              <a:ext uri="{FF2B5EF4-FFF2-40B4-BE49-F238E27FC236}">
                <a16:creationId xmlns:a16="http://schemas.microsoft.com/office/drawing/2014/main" id="{D93C8AB3-0DC1-4371-8707-0C654930A45A}"/>
              </a:ext>
            </a:extLst>
          </p:cNvPr>
          <p:cNvSpPr/>
          <p:nvPr/>
        </p:nvSpPr>
        <p:spPr>
          <a:xfrm rot="14336173">
            <a:off x="9818346" y="3287761"/>
            <a:ext cx="3700397" cy="3451215"/>
          </a:xfrm>
          <a:custGeom>
            <a:avLst/>
            <a:gdLst>
              <a:gd name="connsiteX0" fmla="*/ 3700397 w 3700397"/>
              <a:gd name="connsiteY0" fmla="*/ 3451215 h 3451215"/>
              <a:gd name="connsiteX1" fmla="*/ 0 w 3700397"/>
              <a:gd name="connsiteY1" fmla="*/ 1222182 h 3451215"/>
              <a:gd name="connsiteX2" fmla="*/ 736214 w 3700397"/>
              <a:gd name="connsiteY2" fmla="*/ 0 h 3451215"/>
              <a:gd name="connsiteX3" fmla="*/ 791754 w 3700397"/>
              <a:gd name="connsiteY3" fmla="*/ 30703 h 3451215"/>
              <a:gd name="connsiteX4" fmla="*/ 1416600 w 3700397"/>
              <a:gd name="connsiteY4" fmla="*/ 1850292 h 3451215"/>
              <a:gd name="connsiteX5" fmla="*/ 2838583 w 3700397"/>
              <a:gd name="connsiteY5" fmla="*/ 2089217 h 3451215"/>
              <a:gd name="connsiteX6" fmla="*/ 3641353 w 3700397"/>
              <a:gd name="connsiteY6" fmla="*/ 3397996 h 345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397" h="3451215">
                <a:moveTo>
                  <a:pt x="3700397" y="3451215"/>
                </a:moveTo>
                <a:lnTo>
                  <a:pt x="0" y="1222182"/>
                </a:lnTo>
                <a:lnTo>
                  <a:pt x="736214" y="0"/>
                </a:lnTo>
                <a:lnTo>
                  <a:pt x="791754" y="30703"/>
                </a:lnTo>
                <a:cubicBezTo>
                  <a:pt x="1502028" y="473616"/>
                  <a:pt x="1044241" y="1545955"/>
                  <a:pt x="1416600" y="1850292"/>
                </a:cubicBezTo>
                <a:cubicBezTo>
                  <a:pt x="1874887" y="2224862"/>
                  <a:pt x="2467791" y="1831267"/>
                  <a:pt x="2838583" y="2089217"/>
                </a:cubicBezTo>
                <a:cubicBezTo>
                  <a:pt x="3209375" y="2347167"/>
                  <a:pt x="3332975" y="3102697"/>
                  <a:pt x="3641353" y="339799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文本框 10">
            <a:extLst>
              <a:ext uri="{FF2B5EF4-FFF2-40B4-BE49-F238E27FC236}">
                <a16:creationId xmlns:a16="http://schemas.microsoft.com/office/drawing/2014/main" id="{397DB77C-7C1E-4881-9982-CFC0E3032342}"/>
              </a:ext>
            </a:extLst>
          </p:cNvPr>
          <p:cNvSpPr txBox="1"/>
          <p:nvPr/>
        </p:nvSpPr>
        <p:spPr>
          <a:xfrm>
            <a:off x="1551058" y="1426962"/>
            <a:ext cx="3647152" cy="1477328"/>
          </a:xfrm>
          <a:prstGeom prst="rect">
            <a:avLst/>
          </a:prstGeom>
          <a:noFill/>
        </p:spPr>
        <p:txBody>
          <a:bodyPr wrap="none" rtlCol="0">
            <a:spAutoFit/>
          </a:bodyPr>
          <a:lstStyle/>
          <a:p>
            <a:r>
              <a:rPr lang="zh-CN" altLang="en-US" dirty="0"/>
              <a:t>国际饮用水标准</a:t>
            </a:r>
            <a:endParaRPr lang="en-US" altLang="zh-CN" dirty="0"/>
          </a:p>
          <a:p>
            <a:endParaRPr lang="en-US" altLang="zh-CN" dirty="0"/>
          </a:p>
          <a:p>
            <a:r>
              <a:rPr lang="zh-CN" altLang="en-US" dirty="0"/>
              <a:t>世界卫生组织</a:t>
            </a:r>
            <a:r>
              <a:rPr lang="en-US" altLang="zh-CN" dirty="0"/>
              <a:t>《</a:t>
            </a:r>
            <a:r>
              <a:rPr lang="zh-CN" altLang="en-US" dirty="0"/>
              <a:t>饮用水水质准则</a:t>
            </a:r>
            <a:r>
              <a:rPr lang="en-US" altLang="zh-CN" dirty="0"/>
              <a:t>》</a:t>
            </a:r>
          </a:p>
          <a:p>
            <a:r>
              <a:rPr lang="zh-CN" altLang="en-US" dirty="0"/>
              <a:t>欧盟</a:t>
            </a:r>
            <a:r>
              <a:rPr lang="en-US" altLang="zh-CN" dirty="0"/>
              <a:t>《</a:t>
            </a:r>
            <a:r>
              <a:rPr lang="zh-CN" altLang="en-US" dirty="0"/>
              <a:t>饮用水水质指令</a:t>
            </a:r>
            <a:r>
              <a:rPr lang="en-US" altLang="zh-CN" dirty="0"/>
              <a:t>》</a:t>
            </a:r>
          </a:p>
          <a:p>
            <a:r>
              <a:rPr lang="zh-CN" altLang="en-US" dirty="0"/>
              <a:t>美国</a:t>
            </a:r>
            <a:r>
              <a:rPr lang="en-US" altLang="zh-CN" dirty="0"/>
              <a:t>《</a:t>
            </a:r>
            <a:r>
              <a:rPr lang="zh-CN" altLang="en-US" dirty="0"/>
              <a:t>国家饮用水水质标准</a:t>
            </a:r>
            <a:r>
              <a:rPr lang="en-US" altLang="zh-CN" dirty="0"/>
              <a:t>》</a:t>
            </a:r>
            <a:endParaRPr lang="zh-CN" altLang="en-US" dirty="0"/>
          </a:p>
        </p:txBody>
      </p:sp>
      <p:pic>
        <p:nvPicPr>
          <p:cNvPr id="7" name="图形 6">
            <a:extLst>
              <a:ext uri="{FF2B5EF4-FFF2-40B4-BE49-F238E27FC236}">
                <a16:creationId xmlns:a16="http://schemas.microsoft.com/office/drawing/2014/main" id="{6E1DDF30-D97F-4777-B0F5-55AE8493C8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8" name="文本框 7">
            <a:extLst>
              <a:ext uri="{FF2B5EF4-FFF2-40B4-BE49-F238E27FC236}">
                <a16:creationId xmlns:a16="http://schemas.microsoft.com/office/drawing/2014/main" id="{ABB86EBF-489D-4863-91BE-ABD6A04230D0}"/>
              </a:ext>
            </a:extLst>
          </p:cNvPr>
          <p:cNvSpPr txBox="1"/>
          <p:nvPr/>
        </p:nvSpPr>
        <p:spPr>
          <a:xfrm>
            <a:off x="384845" y="413077"/>
            <a:ext cx="3616704" cy="400110"/>
          </a:xfrm>
          <a:prstGeom prst="rect">
            <a:avLst/>
          </a:prstGeom>
          <a:noFill/>
        </p:spPr>
        <p:txBody>
          <a:bodyPr wrap="square" rtlCol="0">
            <a:spAutoFit/>
          </a:bodyPr>
          <a:lstStyle/>
          <a:p>
            <a:r>
              <a:rPr lang="zh-CN" altLang="en-US" sz="2000" dirty="0"/>
              <a:t>国际饮用水标准</a:t>
            </a:r>
            <a:endParaRPr lang="en-US" altLang="zh-CN" sz="2000" dirty="0"/>
          </a:p>
        </p:txBody>
      </p:sp>
    </p:spTree>
    <p:extLst>
      <p:ext uri="{BB962C8B-B14F-4D97-AF65-F5344CB8AC3E}">
        <p14:creationId xmlns:p14="http://schemas.microsoft.com/office/powerpoint/2010/main" val="78258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19" name="文本框 18">
            <a:extLst>
              <a:ext uri="{FF2B5EF4-FFF2-40B4-BE49-F238E27FC236}">
                <a16:creationId xmlns:a16="http://schemas.microsoft.com/office/drawing/2014/main" id="{0F501BFE-44B9-45AC-914F-F1A9F193FA6D}"/>
              </a:ext>
            </a:extLst>
          </p:cNvPr>
          <p:cNvSpPr txBox="1"/>
          <p:nvPr/>
        </p:nvSpPr>
        <p:spPr>
          <a:xfrm>
            <a:off x="420638" y="1532049"/>
            <a:ext cx="5181600" cy="369332"/>
          </a:xfrm>
          <a:prstGeom prst="rect">
            <a:avLst/>
          </a:prstGeom>
          <a:noFill/>
        </p:spPr>
        <p:txBody>
          <a:bodyPr wrap="square" rtlCol="0">
            <a:spAutoFit/>
          </a:bodyPr>
          <a:lstStyle/>
          <a:p>
            <a:r>
              <a:rPr lang="zh-CN" altLang="en-US" dirty="0">
                <a:latin typeface="Arial Black" panose="020B0A04020102020204" pitchFamily="34" charset="0"/>
              </a:rPr>
              <a:t>各国饮用水标准中对痕量有机物的管理情况对比</a:t>
            </a:r>
            <a:endParaRPr lang="en-US" altLang="zh-CN" dirty="0">
              <a:latin typeface="Arial Black" panose="020B0A04020102020204" pitchFamily="34" charset="0"/>
            </a:endParaRPr>
          </a:p>
        </p:txBody>
      </p:sp>
      <p:pic>
        <p:nvPicPr>
          <p:cNvPr id="25" name="图片 24">
            <a:extLst>
              <a:ext uri="{FF2B5EF4-FFF2-40B4-BE49-F238E27FC236}">
                <a16:creationId xmlns:a16="http://schemas.microsoft.com/office/drawing/2014/main" id="{1346F631-CD2F-493F-AAEF-6B27F9629DA0}"/>
              </a:ext>
            </a:extLst>
          </p:cNvPr>
          <p:cNvPicPr>
            <a:picLocks noChangeAspect="1"/>
          </p:cNvPicPr>
          <p:nvPr/>
        </p:nvPicPr>
        <p:blipFill>
          <a:blip r:embed="rId4">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2" name="矩形 1">
            <a:extLst>
              <a:ext uri="{FF2B5EF4-FFF2-40B4-BE49-F238E27FC236}">
                <a16:creationId xmlns:a16="http://schemas.microsoft.com/office/drawing/2014/main" id="{12127C02-76E2-4045-875D-06A220389CC2}"/>
              </a:ext>
            </a:extLst>
          </p:cNvPr>
          <p:cNvSpPr/>
          <p:nvPr/>
        </p:nvSpPr>
        <p:spPr>
          <a:xfrm>
            <a:off x="6096000" y="2100021"/>
            <a:ext cx="5580063" cy="3634823"/>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8456038E-89A5-4481-92BC-4EF3D7D5A73B}"/>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矩形 14">
            <a:extLst>
              <a:ext uri="{FF2B5EF4-FFF2-40B4-BE49-F238E27FC236}">
                <a16:creationId xmlns:a16="http://schemas.microsoft.com/office/drawing/2014/main" id="{BC36826D-F321-49E3-A83A-CBD711C318E9}"/>
              </a:ext>
            </a:extLst>
          </p:cNvPr>
          <p:cNvSpPr/>
          <p:nvPr/>
        </p:nvSpPr>
        <p:spPr>
          <a:xfrm>
            <a:off x="5894791" y="1808163"/>
            <a:ext cx="5580063" cy="3634823"/>
          </a:xfrm>
          <a:prstGeom prst="rect">
            <a:avLst/>
          </a:prstGeom>
          <a:blipFill dpi="0" rotWithShape="1">
            <a:blip r:embed="rId5"/>
            <a:srcRect/>
            <a:tile tx="0" ty="0" sx="100000" sy="100000" flip="none" algn="ctr"/>
          </a:blipFill>
          <a:ln w="19050">
            <a:solidFill>
              <a:srgbClr val="4AA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B1FF6F8-C7EA-4A71-A12D-6B53B64E9545}"/>
              </a:ext>
            </a:extLst>
          </p:cNvPr>
          <p:cNvSpPr txBox="1"/>
          <p:nvPr/>
        </p:nvSpPr>
        <p:spPr>
          <a:xfrm>
            <a:off x="420638" y="559348"/>
            <a:ext cx="6094602" cy="369332"/>
          </a:xfrm>
          <a:prstGeom prst="rect">
            <a:avLst/>
          </a:prstGeom>
          <a:noFill/>
        </p:spPr>
        <p:txBody>
          <a:bodyPr wrap="square">
            <a:spAutoFit/>
          </a:bodyPr>
          <a:lstStyle/>
          <a:p>
            <a:r>
              <a:rPr lang="zh-CN" altLang="en-US" dirty="0">
                <a:latin typeface="Arial Black" panose="020B0A04020102020204" pitchFamily="34" charset="0"/>
              </a:rPr>
              <a:t>痕量有机物的管理方法，策略</a:t>
            </a:r>
            <a:endParaRPr lang="zh-CN" altLang="en-US" dirty="0"/>
          </a:p>
        </p:txBody>
      </p:sp>
      <p:sp>
        <p:nvSpPr>
          <p:cNvPr id="16" name="文本框 15">
            <a:extLst>
              <a:ext uri="{FF2B5EF4-FFF2-40B4-BE49-F238E27FC236}">
                <a16:creationId xmlns:a16="http://schemas.microsoft.com/office/drawing/2014/main" id="{BCD935AB-8958-4CE7-93FD-D876045E14DF}"/>
              </a:ext>
            </a:extLst>
          </p:cNvPr>
          <p:cNvSpPr txBox="1"/>
          <p:nvPr/>
        </p:nvSpPr>
        <p:spPr>
          <a:xfrm>
            <a:off x="420638" y="2524301"/>
            <a:ext cx="5181600" cy="369332"/>
          </a:xfrm>
          <a:prstGeom prst="rect">
            <a:avLst/>
          </a:prstGeom>
          <a:noFill/>
        </p:spPr>
        <p:txBody>
          <a:bodyPr wrap="square" rtlCol="0">
            <a:spAutoFit/>
          </a:bodyPr>
          <a:lstStyle/>
          <a:p>
            <a:r>
              <a:rPr lang="zh-CN" altLang="en-US" dirty="0">
                <a:latin typeface="Arial Black" panose="020B0A04020102020204" pitchFamily="34" charset="0"/>
              </a:rPr>
              <a:t>具体案例，针对某种有机物</a:t>
            </a:r>
            <a:endParaRPr lang="en-US" altLang="zh-CN" dirty="0">
              <a:latin typeface="Arial Black" panose="020B0A04020102020204" pitchFamily="34" charset="0"/>
            </a:endParaRPr>
          </a:p>
        </p:txBody>
      </p:sp>
    </p:spTree>
    <p:extLst>
      <p:ext uri="{BB962C8B-B14F-4D97-AF65-F5344CB8AC3E}">
        <p14:creationId xmlns:p14="http://schemas.microsoft.com/office/powerpoint/2010/main" val="387526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grpSp>
        <p:nvGrpSpPr>
          <p:cNvPr id="20" name="组合 19">
            <a:extLst>
              <a:ext uri="{FF2B5EF4-FFF2-40B4-BE49-F238E27FC236}">
                <a16:creationId xmlns:a16="http://schemas.microsoft.com/office/drawing/2014/main" id="{2406BCBD-6D59-4F8F-90C2-FF8F6EE4C202}"/>
              </a:ext>
            </a:extLst>
          </p:cNvPr>
          <p:cNvGrpSpPr/>
          <p:nvPr/>
        </p:nvGrpSpPr>
        <p:grpSpPr>
          <a:xfrm>
            <a:off x="509927" y="925443"/>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框 12">
            <a:extLst>
              <a:ext uri="{FF2B5EF4-FFF2-40B4-BE49-F238E27FC236}">
                <a16:creationId xmlns:a16="http://schemas.microsoft.com/office/drawing/2014/main" id="{831DC00D-33F3-4271-8E64-73147FCB9212}"/>
              </a:ext>
            </a:extLst>
          </p:cNvPr>
          <p:cNvSpPr txBox="1"/>
          <p:nvPr/>
        </p:nvSpPr>
        <p:spPr>
          <a:xfrm>
            <a:off x="384845" y="413077"/>
            <a:ext cx="361670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饮用水管理策略</a:t>
            </a:r>
          </a:p>
        </p:txBody>
      </p:sp>
      <p:sp>
        <p:nvSpPr>
          <p:cNvPr id="3" name="文本框 2">
            <a:extLst>
              <a:ext uri="{FF2B5EF4-FFF2-40B4-BE49-F238E27FC236}">
                <a16:creationId xmlns:a16="http://schemas.microsoft.com/office/drawing/2014/main" id="{AE20CDA5-110D-46AF-A2D0-0E67FBC7C206}"/>
              </a:ext>
            </a:extLst>
          </p:cNvPr>
          <p:cNvSpPr txBox="1"/>
          <p:nvPr/>
        </p:nvSpPr>
        <p:spPr>
          <a:xfrm>
            <a:off x="384845" y="1502167"/>
            <a:ext cx="11291216" cy="3293209"/>
          </a:xfrm>
          <a:prstGeom prst="rect">
            <a:avLst/>
          </a:prstGeom>
          <a:noFill/>
        </p:spPr>
        <p:txBody>
          <a:bodyPr wrap="square" rtlCol="0">
            <a:spAutoFit/>
          </a:bodyPr>
          <a:lstStyle/>
          <a:p>
            <a:pPr indent="457200"/>
            <a:r>
              <a:rPr lang="zh-CN" altLang="en-US" sz="1600" b="1" dirty="0"/>
              <a:t>社会政治背景：</a:t>
            </a:r>
            <a:endParaRPr lang="en-US" altLang="zh-CN" sz="1600" b="1" dirty="0"/>
          </a:p>
          <a:p>
            <a:pPr indent="457200"/>
            <a:r>
              <a:rPr lang="zh-CN" altLang="en-US" sz="1600" dirty="0"/>
              <a:t>联邦共和国，包括</a:t>
            </a:r>
            <a:r>
              <a:rPr lang="en-US" altLang="zh-CN" sz="1600" dirty="0"/>
              <a:t>50</a:t>
            </a:r>
            <a:r>
              <a:rPr lang="zh-CN" altLang="en-US" sz="1600" dirty="0"/>
              <a:t>个州，由于地域辽阔，土地使用多样，美国建立了保护水资源和饮用水的联邦法律，美国所有州都必须遵守这些法律。然而，个别州可能会选择比联邦政府要求更为严格的法律。</a:t>
            </a:r>
            <a:endParaRPr lang="en-US" altLang="zh-CN" sz="1600" dirty="0"/>
          </a:p>
          <a:p>
            <a:pPr indent="457200"/>
            <a:endParaRPr lang="en-US" altLang="zh-CN" sz="1600" dirty="0"/>
          </a:p>
          <a:p>
            <a:pPr indent="457200"/>
            <a:r>
              <a:rPr lang="zh-CN" altLang="en-US" sz="1600" b="1" dirty="0"/>
              <a:t>环境条例的发展：</a:t>
            </a:r>
            <a:endParaRPr lang="en-US" altLang="zh-CN" sz="1600" b="1" dirty="0"/>
          </a:p>
          <a:p>
            <a:pPr indent="457200"/>
            <a:r>
              <a:rPr lang="zh-CN" altLang="en-US" sz="1600" dirty="0"/>
              <a:t>早在</a:t>
            </a:r>
            <a:r>
              <a:rPr lang="en-US" altLang="zh-CN" sz="1600" dirty="0"/>
              <a:t>1914</a:t>
            </a:r>
            <a:r>
              <a:rPr lang="zh-CN" altLang="en-US" sz="1600" dirty="0"/>
              <a:t>年，美国就制定法规，开始将河流污染与对人类健康的不利影响联系起来，特别是病原体。</a:t>
            </a:r>
            <a:r>
              <a:rPr lang="en-US" altLang="zh-CN" sz="1600" dirty="0"/>
              <a:t>1948</a:t>
            </a:r>
            <a:r>
              <a:rPr lang="zh-CN" altLang="en-US" sz="1600" dirty="0"/>
              <a:t>年联邦政府通过了</a:t>
            </a:r>
            <a:r>
              <a:rPr lang="en-US" altLang="zh-CN" sz="1600" dirty="0"/>
              <a:t>《</a:t>
            </a:r>
            <a:r>
              <a:rPr lang="zh-CN" altLang="en-US" sz="1600" dirty="0"/>
              <a:t>水污染控制法案</a:t>
            </a:r>
            <a:r>
              <a:rPr lang="en-US" altLang="zh-CN" sz="1600" dirty="0"/>
              <a:t>》</a:t>
            </a:r>
            <a:r>
              <a:rPr lang="zh-CN" altLang="en-US" sz="1600" dirty="0"/>
              <a:t>，在此基础上</a:t>
            </a:r>
            <a:r>
              <a:rPr lang="en-US" altLang="zh-CN" sz="1600" dirty="0"/>
              <a:t>1972</a:t>
            </a:r>
            <a:r>
              <a:rPr lang="zh-CN" altLang="en-US" sz="1600" dirty="0"/>
              <a:t>年颁布了</a:t>
            </a:r>
            <a:r>
              <a:rPr lang="en-US" altLang="zh-CN" sz="1600" dirty="0"/>
              <a:t>《</a:t>
            </a:r>
            <a:r>
              <a:rPr lang="zh-CN" altLang="en-US" sz="1600" dirty="0"/>
              <a:t>清洁水法</a:t>
            </a:r>
            <a:r>
              <a:rPr lang="en-US" altLang="zh-CN" sz="1600" dirty="0"/>
              <a:t>》</a:t>
            </a:r>
            <a:r>
              <a:rPr lang="zh-CN" altLang="en-US" sz="1600" dirty="0"/>
              <a:t>。</a:t>
            </a:r>
            <a:r>
              <a:rPr lang="en-US" altLang="zh-CN" sz="1600" dirty="0"/>
              <a:t>1974</a:t>
            </a:r>
            <a:r>
              <a:rPr lang="zh-CN" altLang="en-US" sz="1600" dirty="0"/>
              <a:t>年，</a:t>
            </a:r>
            <a:r>
              <a:rPr lang="en-US" altLang="zh-CN" sz="1600" dirty="0"/>
              <a:t>《</a:t>
            </a:r>
            <a:r>
              <a:rPr lang="zh-CN" altLang="en-US" sz="1600" dirty="0"/>
              <a:t>安全饮用水法案</a:t>
            </a:r>
            <a:r>
              <a:rPr lang="en-US" altLang="zh-CN" sz="1600" dirty="0"/>
              <a:t>》</a:t>
            </a:r>
            <a:r>
              <a:rPr lang="zh-CN" altLang="en-US" sz="1600" dirty="0"/>
              <a:t>生效，这是确保饮用水质量符合要求的处理标准的主要机制。</a:t>
            </a:r>
            <a:endParaRPr lang="en-US" altLang="zh-CN" sz="1600" dirty="0"/>
          </a:p>
          <a:p>
            <a:pPr indent="457200"/>
            <a:endParaRPr lang="en-US" altLang="zh-CN" sz="1600" dirty="0"/>
          </a:p>
          <a:p>
            <a:pPr indent="457200"/>
            <a:r>
              <a:rPr lang="zh-CN" altLang="en-US" sz="1600" b="1" dirty="0"/>
              <a:t>管理痕量有机物（</a:t>
            </a:r>
            <a:r>
              <a:rPr lang="en-US" altLang="zh-CN" sz="1600" b="1" dirty="0" err="1"/>
              <a:t>TOrCs</a:t>
            </a:r>
            <a:r>
              <a:rPr lang="zh-CN" altLang="en-US" sz="1600" b="1" dirty="0"/>
              <a:t>）的现有手段：</a:t>
            </a:r>
            <a:endParaRPr lang="en-US" altLang="zh-CN" sz="1600" b="1" dirty="0"/>
          </a:p>
          <a:p>
            <a:pPr indent="457200"/>
            <a:r>
              <a:rPr lang="zh-CN" altLang="en-US" sz="1600" dirty="0"/>
              <a:t>美国联邦系统采用可强制执行的水质标准、不可强制执行的二级标准、水质标准、水质目标、指导方针和健康建议的组合，以保护人类和环境健康。可强制执行的水质标准通常遵循基于毒性的方法，而非基于健康的二级标准涉及美学</a:t>
            </a:r>
            <a:r>
              <a:rPr lang="en-US" altLang="zh-CN" sz="1600" dirty="0"/>
              <a:t>(</a:t>
            </a:r>
            <a:r>
              <a:rPr lang="zh-CN" altLang="en-US" sz="1600" dirty="0"/>
              <a:t>味觉和气味</a:t>
            </a:r>
            <a:r>
              <a:rPr lang="en-US" altLang="zh-CN" sz="1600" dirty="0"/>
              <a:t>)</a:t>
            </a:r>
            <a:r>
              <a:rPr lang="zh-CN" altLang="en-US" sz="1600" dirty="0"/>
              <a:t>、化妆品</a:t>
            </a:r>
            <a:r>
              <a:rPr lang="en-US" altLang="zh-CN" sz="1600" dirty="0"/>
              <a:t>(</a:t>
            </a:r>
            <a:r>
              <a:rPr lang="zh-CN" altLang="en-US" sz="1600" dirty="0"/>
              <a:t>颜色</a:t>
            </a:r>
            <a:r>
              <a:rPr lang="en-US" altLang="zh-CN" sz="1600" dirty="0"/>
              <a:t>)</a:t>
            </a:r>
            <a:r>
              <a:rPr lang="zh-CN" altLang="en-US" sz="1600" dirty="0"/>
              <a:t>和技术影响</a:t>
            </a:r>
            <a:r>
              <a:rPr lang="en-US" altLang="zh-CN" sz="1600" dirty="0"/>
              <a:t>(</a:t>
            </a:r>
            <a:r>
              <a:rPr lang="zh-CN" altLang="en-US" sz="1600" dirty="0"/>
              <a:t>如腐蚀电位</a:t>
            </a:r>
            <a:r>
              <a:rPr lang="en-US" altLang="zh-CN" sz="1600" dirty="0"/>
              <a:t>)</a:t>
            </a:r>
            <a:r>
              <a:rPr lang="zh-CN" altLang="en-US" sz="1600" dirty="0"/>
              <a:t>。</a:t>
            </a:r>
          </a:p>
        </p:txBody>
      </p:sp>
      <p:sp>
        <p:nvSpPr>
          <p:cNvPr id="18" name="文本框 17">
            <a:extLst>
              <a:ext uri="{FF2B5EF4-FFF2-40B4-BE49-F238E27FC236}">
                <a16:creationId xmlns:a16="http://schemas.microsoft.com/office/drawing/2014/main" id="{CDAFB1A6-96FD-45B7-B8A1-DD4D87ED8315}"/>
              </a:ext>
            </a:extLst>
          </p:cNvPr>
          <p:cNvSpPr txBox="1"/>
          <p:nvPr/>
        </p:nvSpPr>
        <p:spPr>
          <a:xfrm>
            <a:off x="5243650" y="5675744"/>
            <a:ext cx="6583331" cy="461665"/>
          </a:xfrm>
          <a:prstGeom prst="rect">
            <a:avLst/>
          </a:prstGeom>
          <a:noFill/>
        </p:spPr>
        <p:txBody>
          <a:bodyPr wrap="square">
            <a:spAutoFit/>
          </a:bodyPr>
          <a:lstStyle/>
          <a:p>
            <a:r>
              <a:rPr lang="en-US" altLang="zh-CN" sz="1200" dirty="0"/>
              <a:t>Bieber S ,  Snyder S A ,  </a:t>
            </a:r>
            <a:r>
              <a:rPr lang="en-US" altLang="zh-CN" sz="1200" dirty="0" err="1"/>
              <a:t>Dagnino</a:t>
            </a:r>
            <a:r>
              <a:rPr lang="en-US" altLang="zh-CN" sz="1200" dirty="0"/>
              <a:t> S , et al. Management strategies for trace organic chemicals in water - A review of international approaches[J]. Chemosphere, 2018, 195(MAR.):410-426.</a:t>
            </a:r>
            <a:endParaRPr lang="zh-CN" altLang="en-US" sz="1200" dirty="0"/>
          </a:p>
        </p:txBody>
      </p:sp>
      <p:sp>
        <p:nvSpPr>
          <p:cNvPr id="25" name="文本框 24">
            <a:extLst>
              <a:ext uri="{FF2B5EF4-FFF2-40B4-BE49-F238E27FC236}">
                <a16:creationId xmlns:a16="http://schemas.microsoft.com/office/drawing/2014/main" id="{1CC4973C-0E5E-4166-9829-6386D018FCE7}"/>
              </a:ext>
            </a:extLst>
          </p:cNvPr>
          <p:cNvSpPr txBox="1"/>
          <p:nvPr/>
        </p:nvSpPr>
        <p:spPr>
          <a:xfrm>
            <a:off x="1493667" y="857256"/>
            <a:ext cx="1666782" cy="461665"/>
          </a:xfrm>
          <a:prstGeom prst="rect">
            <a:avLst/>
          </a:prstGeom>
          <a:noFill/>
        </p:spPr>
        <p:txBody>
          <a:bodyPr wrap="square">
            <a:spAutoFit/>
          </a:bodyPr>
          <a:lstStyle/>
          <a:p>
            <a:pPr indent="457200"/>
            <a:r>
              <a:rPr lang="zh-CN" altLang="en-US" sz="2400" b="1" dirty="0">
                <a:solidFill>
                  <a:schemeClr val="accent2"/>
                </a:solidFill>
              </a:rPr>
              <a:t>美国</a:t>
            </a:r>
            <a:endParaRPr lang="en-US" altLang="zh-CN" sz="2400" b="1" dirty="0">
              <a:solidFill>
                <a:schemeClr val="accent2"/>
              </a:solidFill>
            </a:endParaRPr>
          </a:p>
        </p:txBody>
      </p:sp>
    </p:spTree>
    <p:extLst>
      <p:ext uri="{BB962C8B-B14F-4D97-AF65-F5344CB8AC3E}">
        <p14:creationId xmlns:p14="http://schemas.microsoft.com/office/powerpoint/2010/main" val="44117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grpSp>
        <p:nvGrpSpPr>
          <p:cNvPr id="20" name="组合 19">
            <a:extLst>
              <a:ext uri="{FF2B5EF4-FFF2-40B4-BE49-F238E27FC236}">
                <a16:creationId xmlns:a16="http://schemas.microsoft.com/office/drawing/2014/main" id="{2406BCBD-6D59-4F8F-90C2-FF8F6EE4C202}"/>
              </a:ext>
            </a:extLst>
          </p:cNvPr>
          <p:cNvGrpSpPr/>
          <p:nvPr/>
        </p:nvGrpSpPr>
        <p:grpSpPr>
          <a:xfrm>
            <a:off x="509927" y="925443"/>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框 12">
            <a:extLst>
              <a:ext uri="{FF2B5EF4-FFF2-40B4-BE49-F238E27FC236}">
                <a16:creationId xmlns:a16="http://schemas.microsoft.com/office/drawing/2014/main" id="{831DC00D-33F3-4271-8E64-73147FCB9212}"/>
              </a:ext>
            </a:extLst>
          </p:cNvPr>
          <p:cNvSpPr txBox="1"/>
          <p:nvPr/>
        </p:nvSpPr>
        <p:spPr>
          <a:xfrm>
            <a:off x="384845" y="413077"/>
            <a:ext cx="361670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饮用水管理策略</a:t>
            </a:r>
          </a:p>
        </p:txBody>
      </p:sp>
      <p:sp>
        <p:nvSpPr>
          <p:cNvPr id="3" name="文本框 2">
            <a:extLst>
              <a:ext uri="{FF2B5EF4-FFF2-40B4-BE49-F238E27FC236}">
                <a16:creationId xmlns:a16="http://schemas.microsoft.com/office/drawing/2014/main" id="{AE20CDA5-110D-46AF-A2D0-0E67FBC7C206}"/>
              </a:ext>
            </a:extLst>
          </p:cNvPr>
          <p:cNvSpPr txBox="1"/>
          <p:nvPr/>
        </p:nvSpPr>
        <p:spPr>
          <a:xfrm>
            <a:off x="384845" y="1502167"/>
            <a:ext cx="11291216" cy="4031873"/>
          </a:xfrm>
          <a:prstGeom prst="rect">
            <a:avLst/>
          </a:prstGeom>
          <a:noFill/>
        </p:spPr>
        <p:txBody>
          <a:bodyPr wrap="square" rtlCol="0">
            <a:spAutoFit/>
          </a:bodyPr>
          <a:lstStyle/>
          <a:p>
            <a:pPr indent="457200"/>
            <a:r>
              <a:rPr lang="zh-CN" altLang="en-US" sz="1600" b="1" dirty="0"/>
              <a:t>社会政治背景：</a:t>
            </a:r>
            <a:endParaRPr lang="en-US" altLang="zh-CN" sz="1600" b="1" dirty="0"/>
          </a:p>
          <a:p>
            <a:pPr indent="457200"/>
            <a:r>
              <a:rPr lang="zh-CN" altLang="en-US" sz="1600" dirty="0"/>
              <a:t>欧盟由</a:t>
            </a:r>
            <a:r>
              <a:rPr lang="en-US" altLang="zh-CN" sz="1600" dirty="0"/>
              <a:t>28</a:t>
            </a:r>
            <a:r>
              <a:rPr lang="zh-CN" altLang="en-US" sz="1600" dirty="0"/>
              <a:t>个成员国组成</a:t>
            </a:r>
            <a:r>
              <a:rPr lang="en-US" altLang="zh-CN" sz="1600" dirty="0"/>
              <a:t>(2016)</a:t>
            </a:r>
            <a:r>
              <a:rPr lang="zh-CN" altLang="en-US" sz="1600" dirty="0"/>
              <a:t>，总人口为</a:t>
            </a:r>
            <a:r>
              <a:rPr lang="en-US" altLang="zh-CN" sz="1600" dirty="0"/>
              <a:t>5.07</a:t>
            </a:r>
            <a:r>
              <a:rPr lang="zh-CN" altLang="en-US" sz="1600" dirty="0"/>
              <a:t>亿</a:t>
            </a:r>
            <a:r>
              <a:rPr lang="en-US" altLang="zh-CN" sz="1600" dirty="0"/>
              <a:t>(2016)</a:t>
            </a:r>
            <a:r>
              <a:rPr lang="zh-CN" altLang="en-US" sz="1600" dirty="0"/>
              <a:t>。人口密度从荷兰的</a:t>
            </a:r>
            <a:r>
              <a:rPr lang="en-US" altLang="zh-CN" sz="1600" dirty="0"/>
              <a:t>466/</a:t>
            </a:r>
            <a:r>
              <a:rPr lang="zh-CN" altLang="en-US" sz="1600" dirty="0"/>
              <a:t>平方公里到芬兰的</a:t>
            </a:r>
            <a:r>
              <a:rPr lang="en-US" altLang="zh-CN" sz="1600" dirty="0"/>
              <a:t>16/</a:t>
            </a:r>
            <a:r>
              <a:rPr lang="zh-CN" altLang="en-US" sz="1600" dirty="0"/>
              <a:t>平方公里不等</a:t>
            </a:r>
            <a:r>
              <a:rPr lang="en-US" altLang="zh-CN" sz="1600" dirty="0"/>
              <a:t>(</a:t>
            </a:r>
            <a:r>
              <a:rPr lang="en-US" altLang="zh-CN" sz="1600" dirty="0" err="1"/>
              <a:t>bpb</a:t>
            </a:r>
            <a:r>
              <a:rPr lang="en-US" altLang="zh-CN" sz="1600" dirty="0"/>
              <a:t>, 2011)</a:t>
            </a:r>
            <a:r>
              <a:rPr lang="zh-CN" altLang="en-US" sz="1600" dirty="0"/>
              <a:t>。饮用水主要从地下水和地表水中提取，每年约利用</a:t>
            </a:r>
            <a:r>
              <a:rPr lang="en-US" altLang="zh-CN" sz="1600" dirty="0"/>
              <a:t>25</a:t>
            </a:r>
            <a:r>
              <a:rPr lang="zh-CN" altLang="en-US" sz="1600" dirty="0"/>
              <a:t>亿立方米淡水。整个欧洲大约有</a:t>
            </a:r>
            <a:r>
              <a:rPr lang="en-US" altLang="zh-CN" sz="1600" dirty="0"/>
              <a:t>4.5</a:t>
            </a:r>
            <a:r>
              <a:rPr lang="zh-CN" altLang="en-US" sz="1600" dirty="0"/>
              <a:t>万家公共污水处理厂在处理废水</a:t>
            </a:r>
            <a:r>
              <a:rPr lang="en-US" altLang="zh-CN" sz="1600" dirty="0"/>
              <a:t>(</a:t>
            </a:r>
            <a:r>
              <a:rPr lang="zh-CN" altLang="en-US" sz="1600" dirty="0"/>
              <a:t>粮农组织，</a:t>
            </a:r>
            <a:r>
              <a:rPr lang="en-US" altLang="zh-CN" sz="1600" dirty="0"/>
              <a:t>2016</a:t>
            </a:r>
            <a:r>
              <a:rPr lang="zh-CN" altLang="en-US" sz="1600" dirty="0"/>
              <a:t>年，欧盟统计局，</a:t>
            </a:r>
            <a:r>
              <a:rPr lang="en-US" altLang="zh-CN" sz="1600" dirty="0"/>
              <a:t>2017</a:t>
            </a:r>
            <a:r>
              <a:rPr lang="zh-CN" altLang="en-US" sz="1600" dirty="0"/>
              <a:t>年</a:t>
            </a:r>
            <a:r>
              <a:rPr lang="en-US" altLang="zh-CN" sz="1600" dirty="0"/>
              <a:t>)</a:t>
            </a:r>
            <a:r>
              <a:rPr lang="zh-CN" altLang="en-US" sz="1600" dirty="0"/>
              <a:t>。</a:t>
            </a:r>
            <a:endParaRPr lang="en-US" altLang="zh-CN" sz="1600" dirty="0"/>
          </a:p>
          <a:p>
            <a:pPr indent="457200"/>
            <a:endParaRPr lang="en-US" altLang="zh-CN" sz="1600" dirty="0"/>
          </a:p>
          <a:p>
            <a:pPr indent="457200"/>
            <a:r>
              <a:rPr lang="zh-CN" altLang="en-US" sz="1600" b="1" dirty="0"/>
              <a:t>环境条例的发展：</a:t>
            </a:r>
            <a:endParaRPr lang="en-US" altLang="zh-CN" sz="1600" b="1" dirty="0"/>
          </a:p>
          <a:p>
            <a:pPr indent="457200"/>
            <a:r>
              <a:rPr lang="zh-CN" altLang="en-US" sz="1600" dirty="0"/>
              <a:t>欧盟水立法始于</a:t>
            </a:r>
            <a:r>
              <a:rPr lang="en-US" altLang="zh-CN" sz="1600" dirty="0"/>
              <a:t>1975</a:t>
            </a:r>
            <a:r>
              <a:rPr lang="zh-CN" altLang="en-US" sz="1600" dirty="0"/>
              <a:t>年</a:t>
            </a:r>
            <a:r>
              <a:rPr lang="en-US" altLang="zh-CN" sz="1600" dirty="0"/>
              <a:t>(</a:t>
            </a:r>
            <a:r>
              <a:rPr lang="zh-CN" altLang="en-US" sz="1600" dirty="0"/>
              <a:t>当时是欧洲经济共同体</a:t>
            </a:r>
            <a:r>
              <a:rPr lang="en-US" altLang="zh-CN" sz="1600" dirty="0"/>
              <a:t>)</a:t>
            </a:r>
            <a:r>
              <a:rPr lang="zh-CN" altLang="en-US" sz="1600" dirty="0"/>
              <a:t>，对作为饮用水源的河流和湖泊制定了水质标准。</a:t>
            </a:r>
            <a:r>
              <a:rPr lang="en-US" altLang="zh-CN" sz="1600" dirty="0"/>
              <a:t>1995</a:t>
            </a:r>
            <a:r>
              <a:rPr lang="zh-CN" altLang="en-US" sz="1600" dirty="0"/>
              <a:t>年，欧盟议会环境委员会和环境部长理事会要求欧洲委员会制定一项全面的水政策，以解决欧洲内部出现的有关水质受损的担忧</a:t>
            </a:r>
            <a:r>
              <a:rPr lang="en-US" altLang="zh-CN" sz="1600" dirty="0"/>
              <a:t>(</a:t>
            </a:r>
            <a:r>
              <a:rPr lang="zh-CN" altLang="en-US" sz="1600" dirty="0"/>
              <a:t>欧洲委员会，</a:t>
            </a:r>
            <a:r>
              <a:rPr lang="en-US" altLang="zh-CN" sz="1600" dirty="0"/>
              <a:t>2016</a:t>
            </a:r>
            <a:r>
              <a:rPr lang="zh-CN" altLang="en-US" sz="1600" dirty="0"/>
              <a:t>年</a:t>
            </a:r>
            <a:r>
              <a:rPr lang="en-US" altLang="zh-CN" sz="1600" dirty="0"/>
              <a:t>)</a:t>
            </a:r>
            <a:r>
              <a:rPr lang="zh-CN" altLang="en-US" sz="1600" dirty="0"/>
              <a:t>。由此产生的水框架指令</a:t>
            </a:r>
            <a:r>
              <a:rPr lang="en-US" altLang="zh-CN" sz="1600" dirty="0"/>
              <a:t>(WFD)</a:t>
            </a:r>
            <a:r>
              <a:rPr lang="zh-CN" altLang="en-US" sz="1600" dirty="0"/>
              <a:t>于</a:t>
            </a:r>
            <a:r>
              <a:rPr lang="en-US" altLang="zh-CN" sz="1600" dirty="0"/>
              <a:t>2000</a:t>
            </a:r>
            <a:r>
              <a:rPr lang="zh-CN" altLang="en-US" sz="1600" dirty="0"/>
              <a:t>年实施。</a:t>
            </a:r>
            <a:r>
              <a:rPr lang="en-US" altLang="zh-CN" sz="1600" dirty="0"/>
              <a:t>《</a:t>
            </a:r>
            <a:r>
              <a:rPr lang="zh-CN" altLang="en-US" sz="1600" dirty="0"/>
              <a:t>世界水资源发展框架</a:t>
            </a:r>
            <a:r>
              <a:rPr lang="en-US" altLang="zh-CN" sz="1600" dirty="0"/>
              <a:t>》</a:t>
            </a:r>
            <a:r>
              <a:rPr lang="zh-CN" altLang="en-US" sz="1600" dirty="0"/>
              <a:t>的实施旨在在考虑到社会、环境和经济方面的同时，在河流流域的基础上实现水资源的可持续管理。</a:t>
            </a:r>
            <a:endParaRPr lang="en-US" altLang="zh-CN" sz="1600" dirty="0"/>
          </a:p>
          <a:p>
            <a:pPr indent="457200"/>
            <a:endParaRPr lang="en-US" altLang="zh-CN" sz="1600" dirty="0"/>
          </a:p>
          <a:p>
            <a:pPr indent="457200"/>
            <a:r>
              <a:rPr lang="zh-CN" altLang="en-US" sz="1600" b="1" dirty="0"/>
              <a:t>管理痕量有机物（</a:t>
            </a:r>
            <a:r>
              <a:rPr lang="en-US" altLang="zh-CN" sz="1600" b="1" dirty="0" err="1"/>
              <a:t>TOrCs</a:t>
            </a:r>
            <a:r>
              <a:rPr lang="zh-CN" altLang="en-US" sz="1600" b="1" dirty="0"/>
              <a:t>）的现有手段：</a:t>
            </a:r>
          </a:p>
          <a:p>
            <a:pPr indent="457200"/>
            <a:r>
              <a:rPr lang="zh-CN" altLang="en-US" sz="1600" dirty="0"/>
              <a:t>欧盟内部涉及注册、评估、授权和化学品限制</a:t>
            </a:r>
            <a:r>
              <a:rPr lang="en-US" altLang="zh-CN" sz="1600" dirty="0"/>
              <a:t>(REACH)</a:t>
            </a:r>
            <a:r>
              <a:rPr lang="zh-CN" altLang="en-US" sz="1600" dirty="0"/>
              <a:t>的所有方面都在一项法规之下，该法规于</a:t>
            </a:r>
            <a:r>
              <a:rPr lang="en-US" altLang="zh-CN" sz="1600" dirty="0"/>
              <a:t>2007</a:t>
            </a:r>
            <a:r>
              <a:rPr lang="zh-CN" altLang="en-US" sz="1600" dirty="0"/>
              <a:t>年生效。欧洲化学署</a:t>
            </a:r>
            <a:r>
              <a:rPr lang="en-US" altLang="zh-CN" sz="1600" dirty="0"/>
              <a:t>(ECHA)</a:t>
            </a:r>
            <a:r>
              <a:rPr lang="zh-CN" altLang="en-US" sz="1600" dirty="0"/>
              <a:t> 负责监督</a:t>
            </a:r>
            <a:r>
              <a:rPr lang="en-US" altLang="zh-CN" sz="1600" dirty="0"/>
              <a:t>REACH</a:t>
            </a:r>
            <a:r>
              <a:rPr lang="zh-CN" altLang="en-US" sz="1600" dirty="0"/>
              <a:t>项目。根据“无数据即无市场”的原则，化学品生产商和进口商必须在欧洲化学品管理局</a:t>
            </a:r>
            <a:r>
              <a:rPr lang="en-US" altLang="zh-CN" sz="1600" dirty="0"/>
              <a:t>(ECHA)</a:t>
            </a:r>
            <a:r>
              <a:rPr lang="zh-CN" altLang="en-US" sz="1600" dirty="0"/>
              <a:t>登记所有化合物。随后，评估和</a:t>
            </a:r>
            <a:r>
              <a:rPr lang="en-US" altLang="zh-CN" sz="1600" dirty="0"/>
              <a:t>(</a:t>
            </a:r>
            <a:r>
              <a:rPr lang="zh-CN" altLang="en-US" sz="1600" dirty="0"/>
              <a:t>部分</a:t>
            </a:r>
            <a:r>
              <a:rPr lang="en-US" altLang="zh-CN" sz="1600" dirty="0"/>
              <a:t>)</a:t>
            </a:r>
            <a:r>
              <a:rPr lang="zh-CN" altLang="en-US" sz="1600" dirty="0"/>
              <a:t>检查所提供的数据是否符合</a:t>
            </a:r>
            <a:r>
              <a:rPr lang="en-US" altLang="zh-CN" sz="1600" dirty="0"/>
              <a:t>REACH</a:t>
            </a:r>
            <a:r>
              <a:rPr lang="zh-CN" altLang="en-US" sz="1600" dirty="0"/>
              <a:t>要求。通过对化学品的授权和管制，可以限制或禁止对健康和</a:t>
            </a:r>
            <a:r>
              <a:rPr lang="en-US" altLang="zh-CN" sz="1600" dirty="0"/>
              <a:t>/</a:t>
            </a:r>
            <a:r>
              <a:rPr lang="zh-CN" altLang="en-US" sz="1600" dirty="0"/>
              <a:t>或环境具有不可容忍风险的化学品的使用。</a:t>
            </a:r>
          </a:p>
        </p:txBody>
      </p:sp>
      <p:sp>
        <p:nvSpPr>
          <p:cNvPr id="14" name="文本框 13">
            <a:extLst>
              <a:ext uri="{FF2B5EF4-FFF2-40B4-BE49-F238E27FC236}">
                <a16:creationId xmlns:a16="http://schemas.microsoft.com/office/drawing/2014/main" id="{0FD63B2F-E6D9-48F1-B832-FF8EFF4F8136}"/>
              </a:ext>
            </a:extLst>
          </p:cNvPr>
          <p:cNvSpPr txBox="1"/>
          <p:nvPr/>
        </p:nvSpPr>
        <p:spPr>
          <a:xfrm>
            <a:off x="5243650" y="5675744"/>
            <a:ext cx="6583331" cy="461665"/>
          </a:xfrm>
          <a:prstGeom prst="rect">
            <a:avLst/>
          </a:prstGeom>
          <a:noFill/>
        </p:spPr>
        <p:txBody>
          <a:bodyPr wrap="square">
            <a:spAutoFit/>
          </a:bodyPr>
          <a:lstStyle/>
          <a:p>
            <a:r>
              <a:rPr lang="en-US" altLang="zh-CN" sz="1200" dirty="0"/>
              <a:t>Bieber S ,  Snyder S A ,  </a:t>
            </a:r>
            <a:r>
              <a:rPr lang="en-US" altLang="zh-CN" sz="1200" dirty="0" err="1"/>
              <a:t>Dagnino</a:t>
            </a:r>
            <a:r>
              <a:rPr lang="en-US" altLang="zh-CN" sz="1200" dirty="0"/>
              <a:t> S , et al. Management strategies for trace organic chemicals in water - A review of international approaches[J]. Chemosphere, 2018, 195(MAR.):410-426.</a:t>
            </a:r>
            <a:endParaRPr lang="zh-CN" altLang="en-US" sz="1200" dirty="0"/>
          </a:p>
        </p:txBody>
      </p:sp>
      <p:sp>
        <p:nvSpPr>
          <p:cNvPr id="15" name="文本框 14">
            <a:extLst>
              <a:ext uri="{FF2B5EF4-FFF2-40B4-BE49-F238E27FC236}">
                <a16:creationId xmlns:a16="http://schemas.microsoft.com/office/drawing/2014/main" id="{2377C988-8066-4E0F-8B83-9E9B3435BC3B}"/>
              </a:ext>
            </a:extLst>
          </p:cNvPr>
          <p:cNvSpPr txBox="1"/>
          <p:nvPr/>
        </p:nvSpPr>
        <p:spPr>
          <a:xfrm>
            <a:off x="1493667" y="857256"/>
            <a:ext cx="1666782" cy="461665"/>
          </a:xfrm>
          <a:prstGeom prst="rect">
            <a:avLst/>
          </a:prstGeom>
          <a:noFill/>
        </p:spPr>
        <p:txBody>
          <a:bodyPr wrap="square">
            <a:spAutoFit/>
          </a:bodyPr>
          <a:lstStyle/>
          <a:p>
            <a:pPr indent="457200"/>
            <a:r>
              <a:rPr lang="zh-CN" altLang="en-US" sz="2400" b="1" dirty="0">
                <a:solidFill>
                  <a:schemeClr val="accent2"/>
                </a:solidFill>
              </a:rPr>
              <a:t>欧盟</a:t>
            </a:r>
            <a:endParaRPr lang="en-US" altLang="zh-CN" sz="2400" b="1" dirty="0">
              <a:solidFill>
                <a:schemeClr val="accent2"/>
              </a:solidFill>
            </a:endParaRPr>
          </a:p>
        </p:txBody>
      </p:sp>
    </p:spTree>
    <p:extLst>
      <p:ext uri="{BB962C8B-B14F-4D97-AF65-F5344CB8AC3E}">
        <p14:creationId xmlns:p14="http://schemas.microsoft.com/office/powerpoint/2010/main" val="2031429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grpSp>
        <p:nvGrpSpPr>
          <p:cNvPr id="20" name="组合 19">
            <a:extLst>
              <a:ext uri="{FF2B5EF4-FFF2-40B4-BE49-F238E27FC236}">
                <a16:creationId xmlns:a16="http://schemas.microsoft.com/office/drawing/2014/main" id="{2406BCBD-6D59-4F8F-90C2-FF8F6EE4C202}"/>
              </a:ext>
            </a:extLst>
          </p:cNvPr>
          <p:cNvGrpSpPr/>
          <p:nvPr/>
        </p:nvGrpSpPr>
        <p:grpSpPr>
          <a:xfrm>
            <a:off x="509927" y="925443"/>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框 12">
            <a:extLst>
              <a:ext uri="{FF2B5EF4-FFF2-40B4-BE49-F238E27FC236}">
                <a16:creationId xmlns:a16="http://schemas.microsoft.com/office/drawing/2014/main" id="{831DC00D-33F3-4271-8E64-73147FCB9212}"/>
              </a:ext>
            </a:extLst>
          </p:cNvPr>
          <p:cNvSpPr txBox="1"/>
          <p:nvPr/>
        </p:nvSpPr>
        <p:spPr>
          <a:xfrm>
            <a:off x="384845" y="413077"/>
            <a:ext cx="361670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饮用水管理策略</a:t>
            </a:r>
          </a:p>
        </p:txBody>
      </p:sp>
      <p:sp>
        <p:nvSpPr>
          <p:cNvPr id="3" name="文本框 2">
            <a:extLst>
              <a:ext uri="{FF2B5EF4-FFF2-40B4-BE49-F238E27FC236}">
                <a16:creationId xmlns:a16="http://schemas.microsoft.com/office/drawing/2014/main" id="{AE20CDA5-110D-46AF-A2D0-0E67FBC7C206}"/>
              </a:ext>
            </a:extLst>
          </p:cNvPr>
          <p:cNvSpPr txBox="1"/>
          <p:nvPr/>
        </p:nvSpPr>
        <p:spPr>
          <a:xfrm>
            <a:off x="384845" y="1502167"/>
            <a:ext cx="11291216" cy="3046988"/>
          </a:xfrm>
          <a:prstGeom prst="rect">
            <a:avLst/>
          </a:prstGeom>
          <a:noFill/>
        </p:spPr>
        <p:txBody>
          <a:bodyPr wrap="square" rtlCol="0">
            <a:spAutoFit/>
          </a:bodyPr>
          <a:lstStyle/>
          <a:p>
            <a:pPr indent="457200"/>
            <a:r>
              <a:rPr lang="zh-CN" altLang="en-US" sz="1600" b="1" dirty="0"/>
              <a:t>社会政治背景：</a:t>
            </a:r>
            <a:endParaRPr lang="en-US" altLang="zh-CN" sz="1600" b="1" dirty="0"/>
          </a:p>
          <a:p>
            <a:pPr indent="457200"/>
            <a:r>
              <a:rPr lang="zh-CN" altLang="en-US" sz="1600" dirty="0"/>
              <a:t>德国是欧盟最大的国家之一，由</a:t>
            </a:r>
            <a:r>
              <a:rPr lang="en-US" altLang="zh-CN" sz="1600" dirty="0"/>
              <a:t>16</a:t>
            </a:r>
            <a:r>
              <a:rPr lang="zh-CN" altLang="en-US" sz="1600" dirty="0"/>
              <a:t>个联邦州组成，与美国相当，但各州自治程度较低。德国作为欧盟的成员国，在法律上有义务执行欧盟的法规和指令，但国家的执行可以比欧盟的法律要求更严格。德国约</a:t>
            </a:r>
            <a:r>
              <a:rPr lang="en-US" altLang="zh-CN" sz="1600" dirty="0"/>
              <a:t>61%</a:t>
            </a:r>
            <a:r>
              <a:rPr lang="zh-CN" altLang="en-US" sz="1600" dirty="0"/>
              <a:t>的饮用水来自地下水，其他来源包括地表水</a:t>
            </a:r>
            <a:r>
              <a:rPr lang="en-US" altLang="zh-CN" sz="1600" dirty="0"/>
              <a:t>(</a:t>
            </a:r>
            <a:r>
              <a:rPr lang="zh-CN" altLang="en-US" sz="1600" dirty="0"/>
              <a:t>河流和湖泊</a:t>
            </a:r>
            <a:r>
              <a:rPr lang="en-US" altLang="zh-CN" sz="1600" dirty="0"/>
              <a:t>)</a:t>
            </a:r>
            <a:r>
              <a:rPr lang="zh-CN" altLang="en-US" sz="1600" dirty="0"/>
              <a:t>、泉水、银行滤液和人工补给的地下水</a:t>
            </a:r>
            <a:r>
              <a:rPr lang="en-US" altLang="zh-CN" sz="1600" dirty="0"/>
              <a:t>(</a:t>
            </a:r>
            <a:r>
              <a:rPr lang="zh-CN" altLang="en-US" sz="1600" dirty="0"/>
              <a:t>联邦统计局，</a:t>
            </a:r>
            <a:r>
              <a:rPr lang="en-US" altLang="zh-CN" sz="1600" dirty="0"/>
              <a:t>2013)</a:t>
            </a:r>
            <a:r>
              <a:rPr lang="zh-CN" altLang="en-US" sz="1600" dirty="0"/>
              <a:t>。</a:t>
            </a:r>
            <a:endParaRPr lang="en-US" altLang="zh-CN" sz="1600" dirty="0"/>
          </a:p>
          <a:p>
            <a:pPr indent="457200"/>
            <a:endParaRPr lang="en-US" altLang="zh-CN" sz="1600" dirty="0"/>
          </a:p>
          <a:p>
            <a:pPr indent="457200"/>
            <a:r>
              <a:rPr lang="zh-CN" altLang="en-US" sz="1600" b="1" dirty="0"/>
              <a:t>环境条例的发展：</a:t>
            </a:r>
            <a:endParaRPr lang="en-US" altLang="zh-CN" sz="1600" b="1" dirty="0"/>
          </a:p>
          <a:p>
            <a:pPr indent="457200"/>
            <a:r>
              <a:rPr lang="zh-CN" altLang="en-US" sz="1600" dirty="0"/>
              <a:t>德国的水资源政策是基于</a:t>
            </a:r>
            <a:r>
              <a:rPr lang="en-US" altLang="zh-CN" sz="1600" dirty="0"/>
              <a:t>1960</a:t>
            </a:r>
            <a:r>
              <a:rPr lang="zh-CN" altLang="en-US" sz="1600" dirty="0"/>
              <a:t>年制定的</a:t>
            </a:r>
            <a:r>
              <a:rPr lang="en-US" altLang="zh-CN" sz="1600" dirty="0"/>
              <a:t>《</a:t>
            </a:r>
            <a:r>
              <a:rPr lang="zh-CN" altLang="en-US" sz="1600" dirty="0"/>
              <a:t>水资源法</a:t>
            </a:r>
            <a:r>
              <a:rPr lang="en-US" altLang="zh-CN" sz="1600" dirty="0"/>
              <a:t>》(WHG)</a:t>
            </a:r>
            <a:r>
              <a:rPr lang="zh-CN" altLang="en-US" sz="1600" dirty="0"/>
              <a:t>。到</a:t>
            </a:r>
            <a:r>
              <a:rPr lang="en-US" altLang="zh-CN" sz="1600" dirty="0"/>
              <a:t>2011</a:t>
            </a:r>
            <a:r>
              <a:rPr lang="zh-CN" altLang="en-US" sz="1600" dirty="0"/>
              <a:t>年，欧盟</a:t>
            </a:r>
            <a:r>
              <a:rPr lang="en-US" altLang="zh-CN" sz="1600" dirty="0"/>
              <a:t>WFD</a:t>
            </a:r>
            <a:r>
              <a:rPr lang="zh-CN" altLang="en-US" sz="1600" dirty="0"/>
              <a:t>和其他指令在德国法律中实施</a:t>
            </a:r>
            <a:r>
              <a:rPr lang="en-US" altLang="zh-CN" sz="1600" dirty="0"/>
              <a:t>(2009</a:t>
            </a:r>
            <a:r>
              <a:rPr lang="zh-CN" altLang="en-US" sz="1600" dirty="0"/>
              <a:t>年，</a:t>
            </a:r>
            <a:r>
              <a:rPr lang="en-US" altLang="zh-CN" sz="1600" dirty="0"/>
              <a:t>2011</a:t>
            </a:r>
            <a:r>
              <a:rPr lang="zh-CN" altLang="en-US" sz="1600" dirty="0"/>
              <a:t>年</a:t>
            </a:r>
            <a:r>
              <a:rPr lang="en-US" altLang="zh-CN" sz="1600" dirty="0"/>
              <a:t>)</a:t>
            </a:r>
            <a:r>
              <a:rPr lang="zh-CN" altLang="en-US" sz="1600" dirty="0"/>
              <a:t>。</a:t>
            </a:r>
            <a:r>
              <a:rPr lang="en-US" altLang="zh-CN" sz="1600" dirty="0"/>
              <a:t>《</a:t>
            </a:r>
            <a:r>
              <a:rPr lang="zh-CN" altLang="en-US" sz="1600" dirty="0"/>
              <a:t>水资源法</a:t>
            </a:r>
            <a:r>
              <a:rPr lang="en-US" altLang="zh-CN" sz="1600" dirty="0"/>
              <a:t>》</a:t>
            </a:r>
            <a:r>
              <a:rPr lang="zh-CN" altLang="en-US" sz="1600" dirty="0"/>
              <a:t>和</a:t>
            </a:r>
            <a:r>
              <a:rPr lang="en-US" altLang="zh-CN" sz="1600" dirty="0"/>
              <a:t>《</a:t>
            </a:r>
            <a:r>
              <a:rPr lang="zh-CN" altLang="en-US" sz="1600" dirty="0"/>
              <a:t>地表水指令</a:t>
            </a:r>
            <a:r>
              <a:rPr lang="en-US" altLang="zh-CN" sz="1600" dirty="0"/>
              <a:t>》(</a:t>
            </a:r>
            <a:r>
              <a:rPr lang="en-US" altLang="zh-CN" sz="1600" dirty="0" err="1"/>
              <a:t>OGewV</a:t>
            </a:r>
            <a:r>
              <a:rPr lang="en-US" altLang="zh-CN" sz="1600" dirty="0"/>
              <a:t>)</a:t>
            </a:r>
            <a:r>
              <a:rPr lang="zh-CN" altLang="en-US" sz="1600" dirty="0"/>
              <a:t>为所有联邦州提供了一个框架，这些州负责执行水质目标和实施措施，以减轻对水体的负面影响。</a:t>
            </a:r>
            <a:endParaRPr lang="en-US" altLang="zh-CN" sz="1600" dirty="0"/>
          </a:p>
          <a:p>
            <a:pPr indent="457200"/>
            <a:endParaRPr lang="en-US" altLang="zh-CN" sz="1600" dirty="0"/>
          </a:p>
          <a:p>
            <a:pPr indent="457200"/>
            <a:r>
              <a:rPr lang="zh-CN" altLang="en-US" sz="1600" b="1" dirty="0"/>
              <a:t>管理痕量有机物（</a:t>
            </a:r>
            <a:r>
              <a:rPr lang="en-US" altLang="zh-CN" sz="1600" b="1" dirty="0" err="1"/>
              <a:t>TOrCs</a:t>
            </a:r>
            <a:r>
              <a:rPr lang="zh-CN" altLang="en-US" sz="1600" b="1" dirty="0"/>
              <a:t>）的现有手段：</a:t>
            </a:r>
          </a:p>
          <a:p>
            <a:pPr indent="457200"/>
            <a:endParaRPr lang="zh-CN" altLang="en-US" sz="1600" dirty="0"/>
          </a:p>
        </p:txBody>
      </p:sp>
      <p:sp>
        <p:nvSpPr>
          <p:cNvPr id="14" name="文本框 13">
            <a:extLst>
              <a:ext uri="{FF2B5EF4-FFF2-40B4-BE49-F238E27FC236}">
                <a16:creationId xmlns:a16="http://schemas.microsoft.com/office/drawing/2014/main" id="{0FD63B2F-E6D9-48F1-B832-FF8EFF4F8136}"/>
              </a:ext>
            </a:extLst>
          </p:cNvPr>
          <p:cNvSpPr txBox="1"/>
          <p:nvPr/>
        </p:nvSpPr>
        <p:spPr>
          <a:xfrm>
            <a:off x="5243650" y="5675744"/>
            <a:ext cx="6583331" cy="461665"/>
          </a:xfrm>
          <a:prstGeom prst="rect">
            <a:avLst/>
          </a:prstGeom>
          <a:noFill/>
        </p:spPr>
        <p:txBody>
          <a:bodyPr wrap="square">
            <a:spAutoFit/>
          </a:bodyPr>
          <a:lstStyle/>
          <a:p>
            <a:r>
              <a:rPr lang="en-US" altLang="zh-CN" sz="1200" dirty="0"/>
              <a:t>Bieber S ,  Snyder S A ,  </a:t>
            </a:r>
            <a:r>
              <a:rPr lang="en-US" altLang="zh-CN" sz="1200" dirty="0" err="1"/>
              <a:t>Dagnino</a:t>
            </a:r>
            <a:r>
              <a:rPr lang="en-US" altLang="zh-CN" sz="1200" dirty="0"/>
              <a:t> S , et al. Management strategies for trace organic chemicals in water - A review of international approaches[J]. Chemosphere, 2018, 195(MAR.):410-426.</a:t>
            </a:r>
            <a:endParaRPr lang="zh-CN" altLang="en-US" sz="1200" dirty="0"/>
          </a:p>
        </p:txBody>
      </p:sp>
      <p:sp>
        <p:nvSpPr>
          <p:cNvPr id="15" name="文本框 14">
            <a:extLst>
              <a:ext uri="{FF2B5EF4-FFF2-40B4-BE49-F238E27FC236}">
                <a16:creationId xmlns:a16="http://schemas.microsoft.com/office/drawing/2014/main" id="{2377C988-8066-4E0F-8B83-9E9B3435BC3B}"/>
              </a:ext>
            </a:extLst>
          </p:cNvPr>
          <p:cNvSpPr txBox="1"/>
          <p:nvPr/>
        </p:nvSpPr>
        <p:spPr>
          <a:xfrm>
            <a:off x="1493667" y="857256"/>
            <a:ext cx="1666782" cy="461665"/>
          </a:xfrm>
          <a:prstGeom prst="rect">
            <a:avLst/>
          </a:prstGeom>
          <a:noFill/>
        </p:spPr>
        <p:txBody>
          <a:bodyPr wrap="square">
            <a:spAutoFit/>
          </a:bodyPr>
          <a:lstStyle/>
          <a:p>
            <a:pPr indent="457200"/>
            <a:r>
              <a:rPr lang="zh-CN" altLang="en-US" sz="2400" b="1" dirty="0">
                <a:solidFill>
                  <a:schemeClr val="accent2"/>
                </a:solidFill>
              </a:rPr>
              <a:t>德国</a:t>
            </a:r>
            <a:endParaRPr lang="en-US" altLang="zh-CN" sz="2400" b="1" dirty="0">
              <a:solidFill>
                <a:schemeClr val="accent2"/>
              </a:solidFill>
            </a:endParaRPr>
          </a:p>
        </p:txBody>
      </p:sp>
    </p:spTree>
    <p:extLst>
      <p:ext uri="{BB962C8B-B14F-4D97-AF65-F5344CB8AC3E}">
        <p14:creationId xmlns:p14="http://schemas.microsoft.com/office/powerpoint/2010/main" val="1036578781"/>
      </p:ext>
    </p:extLst>
  </p:cSld>
  <p:clrMapOvr>
    <a:masterClrMapping/>
  </p:clrMapOvr>
</p:sld>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4553</TotalTime>
  <Words>3511</Words>
  <Application>Microsoft Office PowerPoint</Application>
  <PresentationFormat>宽屏</PresentationFormat>
  <Paragraphs>273</Paragraphs>
  <Slides>34</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Akrobat Black</vt:lpstr>
      <vt:lpstr>Archivo</vt:lpstr>
      <vt:lpstr>Archivo Black</vt:lpstr>
      <vt:lpstr>等线</vt:lpstr>
      <vt:lpstr>黑体</vt:lpstr>
      <vt:lpstr>微软雅黑</vt:lpstr>
      <vt:lpstr>Arial</vt:lpstr>
      <vt:lpstr>Arial Black</vt:lpstr>
      <vt:lpstr>Lato</vt:lpstr>
      <vt:lpstr>Lato Black</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左 小幸</cp:lastModifiedBy>
  <cp:revision>86</cp:revision>
  <dcterms:created xsi:type="dcterms:W3CDTF">2019-12-14T01:13:20Z</dcterms:created>
  <dcterms:modified xsi:type="dcterms:W3CDTF">2021-11-03T10:25:21Z</dcterms:modified>
</cp:coreProperties>
</file>